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344" r:id="rId6"/>
    <p:sldId id="257" r:id="rId7"/>
    <p:sldId id="311" r:id="rId8"/>
    <p:sldId id="297" r:id="rId9"/>
    <p:sldId id="348" r:id="rId10"/>
    <p:sldId id="306" r:id="rId11"/>
    <p:sldId id="310" r:id="rId12"/>
    <p:sldId id="274" r:id="rId13"/>
    <p:sldId id="349" r:id="rId14"/>
    <p:sldId id="361" r:id="rId15"/>
    <p:sldId id="342" r:id="rId16"/>
    <p:sldId id="350" r:id="rId17"/>
    <p:sldId id="362" r:id="rId18"/>
    <p:sldId id="351" r:id="rId19"/>
    <p:sldId id="363" r:id="rId20"/>
    <p:sldId id="353" r:id="rId21"/>
    <p:sldId id="341" r:id="rId22"/>
    <p:sldId id="358" r:id="rId23"/>
    <p:sldId id="352" r:id="rId24"/>
    <p:sldId id="354" r:id="rId25"/>
    <p:sldId id="355" r:id="rId26"/>
    <p:sldId id="359" r:id="rId27"/>
    <p:sldId id="357" r:id="rId28"/>
    <p:sldId id="360" r:id="rId29"/>
    <p:sldId id="356" r:id="rId30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que Spaltman, Verhildersum" initials="MSV" lastIdx="1" clrIdx="0">
    <p:extLst>
      <p:ext uri="{19B8F6BF-5375-455C-9EA6-DF929625EA0E}">
        <p15:presenceInfo xmlns:p15="http://schemas.microsoft.com/office/powerpoint/2012/main" userId="S::directie@verhildersum.nl::4938d262-1769-4632-8fcc-0015879ecdc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4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21" autoAdjust="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44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que Spaltman, Verhildersum" userId="4938d262-1769-4632-8fcc-0015879ecdc3" providerId="ADAL" clId="{B2D8EFD5-F1DD-4357-9D76-E0293656758B}"/>
    <pc:docChg chg="undo redo custSel addSld delSld modSld sldOrd">
      <pc:chgData name="Monique Spaltman, Verhildersum" userId="4938d262-1769-4632-8fcc-0015879ecdc3" providerId="ADAL" clId="{B2D8EFD5-F1DD-4357-9D76-E0293656758B}" dt="2024-11-29T15:04:16.699" v="2700" actId="20577"/>
      <pc:docMkLst>
        <pc:docMk/>
      </pc:docMkLst>
      <pc:sldChg chg="modSp mod">
        <pc:chgData name="Monique Spaltman, Verhildersum" userId="4938d262-1769-4632-8fcc-0015879ecdc3" providerId="ADAL" clId="{B2D8EFD5-F1DD-4357-9D76-E0293656758B}" dt="2024-11-29T15:03:59.339" v="2690" actId="6549"/>
        <pc:sldMkLst>
          <pc:docMk/>
          <pc:sldMk cId="0" sldId="256"/>
        </pc:sldMkLst>
        <pc:spChg chg="mod">
          <ac:chgData name="Monique Spaltman, Verhildersum" userId="4938d262-1769-4632-8fcc-0015879ecdc3" providerId="ADAL" clId="{B2D8EFD5-F1DD-4357-9D76-E0293656758B}" dt="2024-11-29T15:03:59.339" v="2690" actId="6549"/>
          <ac:spMkLst>
            <pc:docMk/>
            <pc:sldMk cId="0" sldId="256"/>
            <ac:spMk id="2" creationId="{00000000-0000-0000-0000-000000000000}"/>
          </ac:spMkLst>
        </pc:spChg>
      </pc:sldChg>
      <pc:sldChg chg="addSp delSp modSp mod">
        <pc:chgData name="Monique Spaltman, Verhildersum" userId="4938d262-1769-4632-8fcc-0015879ecdc3" providerId="ADAL" clId="{B2D8EFD5-F1DD-4357-9D76-E0293656758B}" dt="2024-11-29T13:30:18.339" v="250" actId="22"/>
        <pc:sldMkLst>
          <pc:docMk/>
          <pc:sldMk cId="0" sldId="257"/>
        </pc:sldMkLst>
        <pc:spChg chg="del mod">
          <ac:chgData name="Monique Spaltman, Verhildersum" userId="4938d262-1769-4632-8fcc-0015879ecdc3" providerId="ADAL" clId="{B2D8EFD5-F1DD-4357-9D76-E0293656758B}" dt="2024-11-29T13:30:18.339" v="250" actId="22"/>
          <ac:spMkLst>
            <pc:docMk/>
            <pc:sldMk cId="0" sldId="257"/>
            <ac:spMk id="3" creationId="{00000000-0000-0000-0000-000000000000}"/>
          </ac:spMkLst>
        </pc:spChg>
        <pc:picChg chg="del">
          <ac:chgData name="Monique Spaltman, Verhildersum" userId="4938d262-1769-4632-8fcc-0015879ecdc3" providerId="ADAL" clId="{B2D8EFD5-F1DD-4357-9D76-E0293656758B}" dt="2024-11-29T13:28:32.566" v="246" actId="478"/>
          <ac:picMkLst>
            <pc:docMk/>
            <pc:sldMk cId="0" sldId="257"/>
            <ac:picMk id="5" creationId="{FE87F628-CDEA-4419-9EB5-A9D4D420AA55}"/>
          </ac:picMkLst>
        </pc:picChg>
        <pc:picChg chg="add mod ord">
          <ac:chgData name="Monique Spaltman, Verhildersum" userId="4938d262-1769-4632-8fcc-0015879ecdc3" providerId="ADAL" clId="{B2D8EFD5-F1DD-4357-9D76-E0293656758B}" dt="2024-11-29T13:30:18.339" v="250" actId="22"/>
          <ac:picMkLst>
            <pc:docMk/>
            <pc:sldMk cId="0" sldId="257"/>
            <ac:picMk id="6" creationId="{3BFB07DE-AA0B-F4AB-6CFB-0B7171C898D4}"/>
          </ac:picMkLst>
        </pc:picChg>
      </pc:sldChg>
      <pc:sldChg chg="del ord">
        <pc:chgData name="Monique Spaltman, Verhildersum" userId="4938d262-1769-4632-8fcc-0015879ecdc3" providerId="ADAL" clId="{B2D8EFD5-F1DD-4357-9D76-E0293656758B}" dt="2024-11-29T13:42:13.714" v="649" actId="47"/>
        <pc:sldMkLst>
          <pc:docMk/>
          <pc:sldMk cId="0" sldId="263"/>
        </pc:sldMkLst>
      </pc:sldChg>
      <pc:sldChg chg="ord">
        <pc:chgData name="Monique Spaltman, Verhildersum" userId="4938d262-1769-4632-8fcc-0015879ecdc3" providerId="ADAL" clId="{B2D8EFD5-F1DD-4357-9D76-E0293656758B}" dt="2024-11-29T13:53:39.614" v="784"/>
        <pc:sldMkLst>
          <pc:docMk/>
          <pc:sldMk cId="0" sldId="274"/>
        </pc:sldMkLst>
      </pc:sldChg>
      <pc:sldChg chg="del">
        <pc:chgData name="Monique Spaltman, Verhildersum" userId="4938d262-1769-4632-8fcc-0015879ecdc3" providerId="ADAL" clId="{B2D8EFD5-F1DD-4357-9D76-E0293656758B}" dt="2024-11-29T13:45:40.414" v="734" actId="47"/>
        <pc:sldMkLst>
          <pc:docMk/>
          <pc:sldMk cId="0" sldId="275"/>
        </pc:sldMkLst>
      </pc:sldChg>
      <pc:sldChg chg="del">
        <pc:chgData name="Monique Spaltman, Verhildersum" userId="4938d262-1769-4632-8fcc-0015879ecdc3" providerId="ADAL" clId="{B2D8EFD5-F1DD-4357-9D76-E0293656758B}" dt="2024-11-29T13:39:37.899" v="560" actId="47"/>
        <pc:sldMkLst>
          <pc:docMk/>
          <pc:sldMk cId="0" sldId="290"/>
        </pc:sldMkLst>
      </pc:sldChg>
      <pc:sldChg chg="del">
        <pc:chgData name="Monique Spaltman, Verhildersum" userId="4938d262-1769-4632-8fcc-0015879ecdc3" providerId="ADAL" clId="{B2D8EFD5-F1DD-4357-9D76-E0293656758B}" dt="2024-11-29T13:45:38.532" v="732" actId="47"/>
        <pc:sldMkLst>
          <pc:docMk/>
          <pc:sldMk cId="0" sldId="292"/>
        </pc:sldMkLst>
      </pc:sldChg>
      <pc:sldChg chg="modSp mod ord">
        <pc:chgData name="Monique Spaltman, Verhildersum" userId="4938d262-1769-4632-8fcc-0015879ecdc3" providerId="ADAL" clId="{B2D8EFD5-F1DD-4357-9D76-E0293656758B}" dt="2024-11-29T13:42:39.900" v="682" actId="6549"/>
        <pc:sldMkLst>
          <pc:docMk/>
          <pc:sldMk cId="0" sldId="297"/>
        </pc:sldMkLst>
        <pc:spChg chg="mod">
          <ac:chgData name="Monique Spaltman, Verhildersum" userId="4938d262-1769-4632-8fcc-0015879ecdc3" providerId="ADAL" clId="{B2D8EFD5-F1DD-4357-9D76-E0293656758B}" dt="2024-11-29T13:42:39.900" v="682" actId="6549"/>
          <ac:spMkLst>
            <pc:docMk/>
            <pc:sldMk cId="0" sldId="297"/>
            <ac:spMk id="3" creationId="{00000000-0000-0000-0000-000000000000}"/>
          </ac:spMkLst>
        </pc:spChg>
        <pc:picChg chg="mod">
          <ac:chgData name="Monique Spaltman, Verhildersum" userId="4938d262-1769-4632-8fcc-0015879ecdc3" providerId="ADAL" clId="{B2D8EFD5-F1DD-4357-9D76-E0293656758B}" dt="2024-11-29T13:39:16.030" v="557" actId="14100"/>
          <ac:picMkLst>
            <pc:docMk/>
            <pc:sldMk cId="0" sldId="297"/>
            <ac:picMk id="5" creationId="{849416A2-F090-47D9-82B5-BC4CBD63E000}"/>
          </ac:picMkLst>
        </pc:picChg>
        <pc:picChg chg="mod">
          <ac:chgData name="Monique Spaltman, Verhildersum" userId="4938d262-1769-4632-8fcc-0015879ecdc3" providerId="ADAL" clId="{B2D8EFD5-F1DD-4357-9D76-E0293656758B}" dt="2024-11-29T13:39:01.264" v="555" actId="1076"/>
          <ac:picMkLst>
            <pc:docMk/>
            <pc:sldMk cId="0" sldId="297"/>
            <ac:picMk id="7" creationId="{3ACDEA7F-CDCF-4291-AF67-DC73BCC2578D}"/>
          </ac:picMkLst>
        </pc:picChg>
      </pc:sldChg>
      <pc:sldChg chg="modSp del mod ord">
        <pc:chgData name="Monique Spaltman, Verhildersum" userId="4938d262-1769-4632-8fcc-0015879ecdc3" providerId="ADAL" clId="{B2D8EFD5-F1DD-4357-9D76-E0293656758B}" dt="2024-11-29T13:42:15.957" v="650" actId="47"/>
        <pc:sldMkLst>
          <pc:docMk/>
          <pc:sldMk cId="64940972" sldId="301"/>
        </pc:sldMkLst>
        <pc:spChg chg="mod">
          <ac:chgData name="Monique Spaltman, Verhildersum" userId="4938d262-1769-4632-8fcc-0015879ecdc3" providerId="ADAL" clId="{B2D8EFD5-F1DD-4357-9D76-E0293656758B}" dt="2024-11-29T13:41:02.212" v="644" actId="20577"/>
          <ac:spMkLst>
            <pc:docMk/>
            <pc:sldMk cId="64940972" sldId="301"/>
            <ac:spMk id="2" creationId="{A0C895DC-3D8B-4AC7-8388-1EAABFB19089}"/>
          </ac:spMkLst>
        </pc:spChg>
      </pc:sldChg>
      <pc:sldChg chg="del">
        <pc:chgData name="Monique Spaltman, Verhildersum" userId="4938d262-1769-4632-8fcc-0015879ecdc3" providerId="ADAL" clId="{B2D8EFD5-F1DD-4357-9D76-E0293656758B}" dt="2024-11-29T13:41:35.625" v="647" actId="2696"/>
        <pc:sldMkLst>
          <pc:docMk/>
          <pc:sldMk cId="2679083313" sldId="302"/>
        </pc:sldMkLst>
      </pc:sldChg>
      <pc:sldChg chg="ord">
        <pc:chgData name="Monique Spaltman, Verhildersum" userId="4938d262-1769-4632-8fcc-0015879ecdc3" providerId="ADAL" clId="{B2D8EFD5-F1DD-4357-9D76-E0293656758B}" dt="2024-11-29T13:39:29.564" v="559"/>
        <pc:sldMkLst>
          <pc:docMk/>
          <pc:sldMk cId="2961716185" sldId="306"/>
        </pc:sldMkLst>
      </pc:sldChg>
      <pc:sldChg chg="modSp del mod">
        <pc:chgData name="Monique Spaltman, Verhildersum" userId="4938d262-1769-4632-8fcc-0015879ecdc3" providerId="ADAL" clId="{B2D8EFD5-F1DD-4357-9D76-E0293656758B}" dt="2024-11-29T13:45:13.514" v="726" actId="47"/>
        <pc:sldMkLst>
          <pc:docMk/>
          <pc:sldMk cId="1932095812" sldId="307"/>
        </pc:sldMkLst>
        <pc:picChg chg="mod">
          <ac:chgData name="Monique Spaltman, Verhildersum" userId="4938d262-1769-4632-8fcc-0015879ecdc3" providerId="ADAL" clId="{B2D8EFD5-F1DD-4357-9D76-E0293656758B}" dt="2024-11-29T13:41:50.030" v="648" actId="1076"/>
          <ac:picMkLst>
            <pc:docMk/>
            <pc:sldMk cId="1932095812" sldId="307"/>
            <ac:picMk id="4" creationId="{00000000-0000-0000-0000-000000000000}"/>
          </ac:picMkLst>
        </pc:picChg>
      </pc:sldChg>
      <pc:sldChg chg="addSp delSp modSp mod">
        <pc:chgData name="Monique Spaltman, Verhildersum" userId="4938d262-1769-4632-8fcc-0015879ecdc3" providerId="ADAL" clId="{B2D8EFD5-F1DD-4357-9D76-E0293656758B}" dt="2024-11-29T13:36:46.293" v="548" actId="6549"/>
        <pc:sldMkLst>
          <pc:docMk/>
          <pc:sldMk cId="1381847314" sldId="310"/>
        </pc:sldMkLst>
        <pc:spChg chg="mod">
          <ac:chgData name="Monique Spaltman, Verhildersum" userId="4938d262-1769-4632-8fcc-0015879ecdc3" providerId="ADAL" clId="{B2D8EFD5-F1DD-4357-9D76-E0293656758B}" dt="2024-11-29T13:33:56.197" v="376" actId="20577"/>
          <ac:spMkLst>
            <pc:docMk/>
            <pc:sldMk cId="1381847314" sldId="310"/>
            <ac:spMk id="2" creationId="{00000000-0000-0000-0000-000000000000}"/>
          </ac:spMkLst>
        </pc:spChg>
        <pc:spChg chg="add mod">
          <ac:chgData name="Monique Spaltman, Verhildersum" userId="4938d262-1769-4632-8fcc-0015879ecdc3" providerId="ADAL" clId="{B2D8EFD5-F1DD-4357-9D76-E0293656758B}" dt="2024-11-29T13:36:46.293" v="548" actId="6549"/>
          <ac:spMkLst>
            <pc:docMk/>
            <pc:sldMk cId="1381847314" sldId="310"/>
            <ac:spMk id="5" creationId="{B17846A9-0422-32C0-5C15-15A37B11970F}"/>
          </ac:spMkLst>
        </pc:spChg>
        <pc:picChg chg="del">
          <ac:chgData name="Monique Spaltman, Verhildersum" userId="4938d262-1769-4632-8fcc-0015879ecdc3" providerId="ADAL" clId="{B2D8EFD5-F1DD-4357-9D76-E0293656758B}" dt="2024-11-29T13:32:51.951" v="329" actId="478"/>
          <ac:picMkLst>
            <pc:docMk/>
            <pc:sldMk cId="1381847314" sldId="310"/>
            <ac:picMk id="4" creationId="{00000000-0000-0000-0000-000000000000}"/>
          </ac:picMkLst>
        </pc:picChg>
      </pc:sldChg>
      <pc:sldChg chg="modSp mod">
        <pc:chgData name="Monique Spaltman, Verhildersum" userId="4938d262-1769-4632-8fcc-0015879ecdc3" providerId="ADAL" clId="{B2D8EFD5-F1DD-4357-9D76-E0293656758B}" dt="2024-11-29T14:33:25.348" v="2247" actId="6549"/>
        <pc:sldMkLst>
          <pc:docMk/>
          <pc:sldMk cId="337662424" sldId="311"/>
        </pc:sldMkLst>
        <pc:spChg chg="mod">
          <ac:chgData name="Monique Spaltman, Verhildersum" userId="4938d262-1769-4632-8fcc-0015879ecdc3" providerId="ADAL" clId="{B2D8EFD5-F1DD-4357-9D76-E0293656758B}" dt="2024-11-29T14:33:25.348" v="2247" actId="6549"/>
          <ac:spMkLst>
            <pc:docMk/>
            <pc:sldMk cId="337662424" sldId="311"/>
            <ac:spMk id="3" creationId="{00000000-0000-0000-0000-000000000000}"/>
          </ac:spMkLst>
        </pc:spChg>
        <pc:picChg chg="mod">
          <ac:chgData name="Monique Spaltman, Verhildersum" userId="4938d262-1769-4632-8fcc-0015879ecdc3" providerId="ADAL" clId="{B2D8EFD5-F1DD-4357-9D76-E0293656758B}" dt="2024-11-29T13:32:38.442" v="328" actId="1076"/>
          <ac:picMkLst>
            <pc:docMk/>
            <pc:sldMk cId="337662424" sldId="311"/>
            <ac:picMk id="4" creationId="{ECB9F738-CE3E-4B93-BB9D-8962ADC189A0}"/>
          </ac:picMkLst>
        </pc:picChg>
      </pc:sldChg>
      <pc:sldChg chg="del">
        <pc:chgData name="Monique Spaltman, Verhildersum" userId="4938d262-1769-4632-8fcc-0015879ecdc3" providerId="ADAL" clId="{B2D8EFD5-F1DD-4357-9D76-E0293656758B}" dt="2024-11-29T13:45:41.801" v="735" actId="47"/>
        <pc:sldMkLst>
          <pc:docMk/>
          <pc:sldMk cId="3017763439" sldId="312"/>
        </pc:sldMkLst>
      </pc:sldChg>
      <pc:sldChg chg="del">
        <pc:chgData name="Monique Spaltman, Verhildersum" userId="4938d262-1769-4632-8fcc-0015879ecdc3" providerId="ADAL" clId="{B2D8EFD5-F1DD-4357-9D76-E0293656758B}" dt="2024-11-29T13:45:39.516" v="733" actId="47"/>
        <pc:sldMkLst>
          <pc:docMk/>
          <pc:sldMk cId="1573684191" sldId="315"/>
        </pc:sldMkLst>
      </pc:sldChg>
      <pc:sldChg chg="del">
        <pc:chgData name="Monique Spaltman, Verhildersum" userId="4938d262-1769-4632-8fcc-0015879ecdc3" providerId="ADAL" clId="{B2D8EFD5-F1DD-4357-9D76-E0293656758B}" dt="2024-11-29T13:45:26.777" v="728" actId="47"/>
        <pc:sldMkLst>
          <pc:docMk/>
          <pc:sldMk cId="705083769" sldId="331"/>
        </pc:sldMkLst>
      </pc:sldChg>
      <pc:sldChg chg="del">
        <pc:chgData name="Monique Spaltman, Verhildersum" userId="4938d262-1769-4632-8fcc-0015879ecdc3" providerId="ADAL" clId="{B2D8EFD5-F1DD-4357-9D76-E0293656758B}" dt="2024-11-29T13:45:27.841" v="729" actId="47"/>
        <pc:sldMkLst>
          <pc:docMk/>
          <pc:sldMk cId="466585924" sldId="335"/>
        </pc:sldMkLst>
      </pc:sldChg>
      <pc:sldChg chg="del">
        <pc:chgData name="Monique Spaltman, Verhildersum" userId="4938d262-1769-4632-8fcc-0015879ecdc3" providerId="ADAL" clId="{B2D8EFD5-F1DD-4357-9D76-E0293656758B}" dt="2024-11-29T13:45:34.905" v="731" actId="47"/>
        <pc:sldMkLst>
          <pc:docMk/>
          <pc:sldMk cId="1157110386" sldId="340"/>
        </pc:sldMkLst>
      </pc:sldChg>
      <pc:sldChg chg="addSp delSp modSp mod">
        <pc:chgData name="Monique Spaltman, Verhildersum" userId="4938d262-1769-4632-8fcc-0015879ecdc3" providerId="ADAL" clId="{B2D8EFD5-F1DD-4357-9D76-E0293656758B}" dt="2024-11-29T14:05:33.156" v="945" actId="20577"/>
        <pc:sldMkLst>
          <pc:docMk/>
          <pc:sldMk cId="3792455370" sldId="341"/>
        </pc:sldMkLst>
        <pc:spChg chg="mod">
          <ac:chgData name="Monique Spaltman, Verhildersum" userId="4938d262-1769-4632-8fcc-0015879ecdc3" providerId="ADAL" clId="{B2D8EFD5-F1DD-4357-9D76-E0293656758B}" dt="2024-11-29T14:00:48.772" v="923" actId="6549"/>
          <ac:spMkLst>
            <pc:docMk/>
            <pc:sldMk cId="3792455370" sldId="341"/>
            <ac:spMk id="2" creationId="{10EEE842-7113-462D-A453-0D866B470E42}"/>
          </ac:spMkLst>
        </pc:spChg>
        <pc:spChg chg="add del mod">
          <ac:chgData name="Monique Spaltman, Verhildersum" userId="4938d262-1769-4632-8fcc-0015879ecdc3" providerId="ADAL" clId="{B2D8EFD5-F1DD-4357-9D76-E0293656758B}" dt="2024-11-29T14:02:05.127" v="929" actId="22"/>
          <ac:spMkLst>
            <pc:docMk/>
            <pc:sldMk cId="3792455370" sldId="341"/>
            <ac:spMk id="4" creationId="{154CA02D-389F-C96F-64CB-451530DBFBFC}"/>
          </ac:spMkLst>
        </pc:spChg>
        <pc:spChg chg="add mod">
          <ac:chgData name="Monique Spaltman, Verhildersum" userId="4938d262-1769-4632-8fcc-0015879ecdc3" providerId="ADAL" clId="{B2D8EFD5-F1DD-4357-9D76-E0293656758B}" dt="2024-11-29T14:05:33.156" v="945" actId="20577"/>
          <ac:spMkLst>
            <pc:docMk/>
            <pc:sldMk cId="3792455370" sldId="341"/>
            <ac:spMk id="16" creationId="{2B5E596A-6EDD-C133-C33D-F7CE81B12B21}"/>
          </ac:spMkLst>
        </pc:spChg>
        <pc:picChg chg="add mod ord">
          <ac:chgData name="Monique Spaltman, Verhildersum" userId="4938d262-1769-4632-8fcc-0015879ecdc3" providerId="ADAL" clId="{B2D8EFD5-F1DD-4357-9D76-E0293656758B}" dt="2024-11-29T14:04:09.744" v="938" actId="1076"/>
          <ac:picMkLst>
            <pc:docMk/>
            <pc:sldMk cId="3792455370" sldId="341"/>
            <ac:picMk id="6" creationId="{DB2D03F8-0C75-6753-D4E4-CFE085EA9805}"/>
          </ac:picMkLst>
        </pc:picChg>
        <pc:picChg chg="del">
          <ac:chgData name="Monique Spaltman, Verhildersum" userId="4938d262-1769-4632-8fcc-0015879ecdc3" providerId="ADAL" clId="{B2D8EFD5-F1DD-4357-9D76-E0293656758B}" dt="2024-11-29T14:01:11.180" v="926" actId="478"/>
          <ac:picMkLst>
            <pc:docMk/>
            <pc:sldMk cId="3792455370" sldId="341"/>
            <ac:picMk id="8" creationId="{1EE57749-19E0-352D-F3E3-8ABF5C938999}"/>
          </ac:picMkLst>
        </pc:picChg>
        <pc:picChg chg="add mod">
          <ac:chgData name="Monique Spaltman, Verhildersum" userId="4938d262-1769-4632-8fcc-0015879ecdc3" providerId="ADAL" clId="{B2D8EFD5-F1DD-4357-9D76-E0293656758B}" dt="2024-11-29T14:04:11.262" v="939" actId="1076"/>
          <ac:picMkLst>
            <pc:docMk/>
            <pc:sldMk cId="3792455370" sldId="341"/>
            <ac:picMk id="9" creationId="{4F756BC7-0987-AF91-02B8-6182CDE5B0E2}"/>
          </ac:picMkLst>
        </pc:picChg>
        <pc:picChg chg="del">
          <ac:chgData name="Monique Spaltman, Verhildersum" userId="4938d262-1769-4632-8fcc-0015879ecdc3" providerId="ADAL" clId="{B2D8EFD5-F1DD-4357-9D76-E0293656758B}" dt="2024-11-29T14:00:50.717" v="924" actId="478"/>
          <ac:picMkLst>
            <pc:docMk/>
            <pc:sldMk cId="3792455370" sldId="341"/>
            <ac:picMk id="11" creationId="{2CAD791C-73DF-2D79-78C7-4784FBDD7B72}"/>
          </ac:picMkLst>
        </pc:picChg>
        <pc:picChg chg="add mod">
          <ac:chgData name="Monique Spaltman, Verhildersum" userId="4938d262-1769-4632-8fcc-0015879ecdc3" providerId="ADAL" clId="{B2D8EFD5-F1DD-4357-9D76-E0293656758B}" dt="2024-11-29T14:04:13.294" v="940" actId="1076"/>
          <ac:picMkLst>
            <pc:docMk/>
            <pc:sldMk cId="3792455370" sldId="341"/>
            <ac:picMk id="12" creationId="{521FEC41-E190-55EB-DAF1-47411F7E1D0D}"/>
          </ac:picMkLst>
        </pc:picChg>
        <pc:picChg chg="add mod">
          <ac:chgData name="Monique Spaltman, Verhildersum" userId="4938d262-1769-4632-8fcc-0015879ecdc3" providerId="ADAL" clId="{B2D8EFD5-F1DD-4357-9D76-E0293656758B}" dt="2024-11-29T14:04:18.483" v="941" actId="1076"/>
          <ac:picMkLst>
            <pc:docMk/>
            <pc:sldMk cId="3792455370" sldId="341"/>
            <ac:picMk id="14" creationId="{FFCDBC0B-9C96-75BF-8C61-F6A3EC48DD80}"/>
          </ac:picMkLst>
        </pc:picChg>
      </pc:sldChg>
      <pc:sldChg chg="modSp mod ord">
        <pc:chgData name="Monique Spaltman, Verhildersum" userId="4938d262-1769-4632-8fcc-0015879ecdc3" providerId="ADAL" clId="{B2D8EFD5-F1DD-4357-9D76-E0293656758B}" dt="2024-11-29T14:58:21.635" v="2500" actId="20577"/>
        <pc:sldMkLst>
          <pc:docMk/>
          <pc:sldMk cId="3855610248" sldId="342"/>
        </pc:sldMkLst>
        <pc:spChg chg="mod">
          <ac:chgData name="Monique Spaltman, Verhildersum" userId="4938d262-1769-4632-8fcc-0015879ecdc3" providerId="ADAL" clId="{B2D8EFD5-F1DD-4357-9D76-E0293656758B}" dt="2024-11-29T14:58:21.635" v="2500" actId="20577"/>
          <ac:spMkLst>
            <pc:docMk/>
            <pc:sldMk cId="3855610248" sldId="342"/>
            <ac:spMk id="2" creationId="{00000000-0000-0000-0000-000000000000}"/>
          </ac:spMkLst>
        </pc:spChg>
      </pc:sldChg>
      <pc:sldChg chg="del ord">
        <pc:chgData name="Monique Spaltman, Verhildersum" userId="4938d262-1769-4632-8fcc-0015879ecdc3" providerId="ADAL" clId="{B2D8EFD5-F1DD-4357-9D76-E0293656758B}" dt="2024-11-29T13:45:25.059" v="727" actId="47"/>
        <pc:sldMkLst>
          <pc:docMk/>
          <pc:sldMk cId="1309369384" sldId="343"/>
        </pc:sldMkLst>
      </pc:sldChg>
      <pc:sldChg chg="modSp mod">
        <pc:chgData name="Monique Spaltman, Verhildersum" userId="4938d262-1769-4632-8fcc-0015879ecdc3" providerId="ADAL" clId="{B2D8EFD5-F1DD-4357-9D76-E0293656758B}" dt="2024-11-29T15:04:16.699" v="2700" actId="20577"/>
        <pc:sldMkLst>
          <pc:docMk/>
          <pc:sldMk cId="4236213622" sldId="344"/>
        </pc:sldMkLst>
        <pc:spChg chg="mod">
          <ac:chgData name="Monique Spaltman, Verhildersum" userId="4938d262-1769-4632-8fcc-0015879ecdc3" providerId="ADAL" clId="{B2D8EFD5-F1DD-4357-9D76-E0293656758B}" dt="2024-11-29T13:25:47.300" v="50" actId="20577"/>
          <ac:spMkLst>
            <pc:docMk/>
            <pc:sldMk cId="4236213622" sldId="344"/>
            <ac:spMk id="2" creationId="{6033FBC5-EA92-8E8B-C398-D0E3918C878D}"/>
          </ac:spMkLst>
        </pc:spChg>
        <pc:spChg chg="mod">
          <ac:chgData name="Monique Spaltman, Verhildersum" userId="4938d262-1769-4632-8fcc-0015879ecdc3" providerId="ADAL" clId="{B2D8EFD5-F1DD-4357-9D76-E0293656758B}" dt="2024-11-29T15:04:16.699" v="2700" actId="20577"/>
          <ac:spMkLst>
            <pc:docMk/>
            <pc:sldMk cId="4236213622" sldId="344"/>
            <ac:spMk id="3" creationId="{C4AA8448-4E70-DC99-F78A-41BB0C4EAB47}"/>
          </ac:spMkLst>
        </pc:spChg>
      </pc:sldChg>
      <pc:sldChg chg="del">
        <pc:chgData name="Monique Spaltman, Verhildersum" userId="4938d262-1769-4632-8fcc-0015879ecdc3" providerId="ADAL" clId="{B2D8EFD5-F1DD-4357-9D76-E0293656758B}" dt="2024-11-29T13:28:00.363" v="240" actId="47"/>
        <pc:sldMkLst>
          <pc:docMk/>
          <pc:sldMk cId="3092213957" sldId="345"/>
        </pc:sldMkLst>
      </pc:sldChg>
      <pc:sldChg chg="del">
        <pc:chgData name="Monique Spaltman, Verhildersum" userId="4938d262-1769-4632-8fcc-0015879ecdc3" providerId="ADAL" clId="{B2D8EFD5-F1DD-4357-9D76-E0293656758B}" dt="2024-11-29T13:28:03.386" v="241" actId="47"/>
        <pc:sldMkLst>
          <pc:docMk/>
          <pc:sldMk cId="2190254760" sldId="346"/>
        </pc:sldMkLst>
      </pc:sldChg>
      <pc:sldChg chg="del">
        <pc:chgData name="Monique Spaltman, Verhildersum" userId="4938d262-1769-4632-8fcc-0015879ecdc3" providerId="ADAL" clId="{B2D8EFD5-F1DD-4357-9D76-E0293656758B}" dt="2024-11-29T13:45:30.314" v="730" actId="47"/>
        <pc:sldMkLst>
          <pc:docMk/>
          <pc:sldMk cId="1579034786" sldId="347"/>
        </pc:sldMkLst>
      </pc:sldChg>
      <pc:sldChg chg="addSp delSp modSp new mod ord">
        <pc:chgData name="Monique Spaltman, Verhildersum" userId="4938d262-1769-4632-8fcc-0015879ecdc3" providerId="ADAL" clId="{B2D8EFD5-F1DD-4357-9D76-E0293656758B}" dt="2024-11-29T13:45:07.552" v="725" actId="1076"/>
        <pc:sldMkLst>
          <pc:docMk/>
          <pc:sldMk cId="757957804" sldId="348"/>
        </pc:sldMkLst>
        <pc:spChg chg="mod">
          <ac:chgData name="Monique Spaltman, Verhildersum" userId="4938d262-1769-4632-8fcc-0015879ecdc3" providerId="ADAL" clId="{B2D8EFD5-F1DD-4357-9D76-E0293656758B}" dt="2024-11-29T13:44:58.124" v="722" actId="20577"/>
          <ac:spMkLst>
            <pc:docMk/>
            <pc:sldMk cId="757957804" sldId="348"/>
            <ac:spMk id="2" creationId="{6570342B-A9FF-F39A-32F9-AEF5094575DB}"/>
          </ac:spMkLst>
        </pc:spChg>
        <pc:spChg chg="del">
          <ac:chgData name="Monique Spaltman, Verhildersum" userId="4938d262-1769-4632-8fcc-0015879ecdc3" providerId="ADAL" clId="{B2D8EFD5-F1DD-4357-9D76-E0293656758B}" dt="2024-11-29T13:44:49.765" v="684" actId="22"/>
          <ac:spMkLst>
            <pc:docMk/>
            <pc:sldMk cId="757957804" sldId="348"/>
            <ac:spMk id="3" creationId="{274C3C3D-241F-E54D-2314-94448DC1D734}"/>
          </ac:spMkLst>
        </pc:spChg>
        <pc:picChg chg="add mod ord">
          <ac:chgData name="Monique Spaltman, Verhildersum" userId="4938d262-1769-4632-8fcc-0015879ecdc3" providerId="ADAL" clId="{B2D8EFD5-F1DD-4357-9D76-E0293656758B}" dt="2024-11-29T13:45:07.552" v="725" actId="1076"/>
          <ac:picMkLst>
            <pc:docMk/>
            <pc:sldMk cId="757957804" sldId="348"/>
            <ac:picMk id="5" creationId="{D998C6C8-8123-2D49-8F83-4C0BECD47C1A}"/>
          </ac:picMkLst>
        </pc:picChg>
      </pc:sldChg>
      <pc:sldChg chg="del">
        <pc:chgData name="Monique Spaltman, Verhildersum" userId="4938d262-1769-4632-8fcc-0015879ecdc3" providerId="ADAL" clId="{B2D8EFD5-F1DD-4357-9D76-E0293656758B}" dt="2024-11-29T13:28:05.909" v="242" actId="47"/>
        <pc:sldMkLst>
          <pc:docMk/>
          <pc:sldMk cId="2737681728" sldId="348"/>
        </pc:sldMkLst>
      </pc:sldChg>
      <pc:sldChg chg="del">
        <pc:chgData name="Monique Spaltman, Verhildersum" userId="4938d262-1769-4632-8fcc-0015879ecdc3" providerId="ADAL" clId="{B2D8EFD5-F1DD-4357-9D76-E0293656758B}" dt="2024-11-29T13:28:09.804" v="243" actId="47"/>
        <pc:sldMkLst>
          <pc:docMk/>
          <pc:sldMk cId="2520993699" sldId="349"/>
        </pc:sldMkLst>
      </pc:sldChg>
      <pc:sldChg chg="addSp delSp modSp new mod ord">
        <pc:chgData name="Monique Spaltman, Verhildersum" userId="4938d262-1769-4632-8fcc-0015879ecdc3" providerId="ADAL" clId="{B2D8EFD5-F1DD-4357-9D76-E0293656758B}" dt="2024-11-29T13:54:34.433" v="822" actId="255"/>
        <pc:sldMkLst>
          <pc:docMk/>
          <pc:sldMk cId="2661036735" sldId="349"/>
        </pc:sldMkLst>
        <pc:spChg chg="mod">
          <ac:chgData name="Monique Spaltman, Verhildersum" userId="4938d262-1769-4632-8fcc-0015879ecdc3" providerId="ADAL" clId="{B2D8EFD5-F1DD-4357-9D76-E0293656758B}" dt="2024-11-29T13:54:34.433" v="822" actId="255"/>
          <ac:spMkLst>
            <pc:docMk/>
            <pc:sldMk cId="2661036735" sldId="349"/>
            <ac:spMk id="2" creationId="{D82C8537-5372-3FBB-F6F4-7D6A156385C5}"/>
          </ac:spMkLst>
        </pc:spChg>
        <pc:spChg chg="del">
          <ac:chgData name="Monique Spaltman, Verhildersum" userId="4938d262-1769-4632-8fcc-0015879ecdc3" providerId="ADAL" clId="{B2D8EFD5-F1DD-4357-9D76-E0293656758B}" dt="2024-11-29T13:52:55.628" v="743" actId="22"/>
          <ac:spMkLst>
            <pc:docMk/>
            <pc:sldMk cId="2661036735" sldId="349"/>
            <ac:spMk id="3" creationId="{5DFD89C5-D66B-D07B-8100-CAEF2E7D6E69}"/>
          </ac:spMkLst>
        </pc:spChg>
        <pc:picChg chg="add mod ord">
          <ac:chgData name="Monique Spaltman, Verhildersum" userId="4938d262-1769-4632-8fcc-0015879ecdc3" providerId="ADAL" clId="{B2D8EFD5-F1DD-4357-9D76-E0293656758B}" dt="2024-11-29T13:52:55.628" v="743" actId="22"/>
          <ac:picMkLst>
            <pc:docMk/>
            <pc:sldMk cId="2661036735" sldId="349"/>
            <ac:picMk id="5" creationId="{92797C76-2A9D-9B22-A2CD-A996F64D5368}"/>
          </ac:picMkLst>
        </pc:picChg>
      </pc:sldChg>
      <pc:sldChg chg="addSp delSp modSp new mod">
        <pc:chgData name="Monique Spaltman, Verhildersum" userId="4938d262-1769-4632-8fcc-0015879ecdc3" providerId="ADAL" clId="{B2D8EFD5-F1DD-4357-9D76-E0293656758B}" dt="2024-11-29T13:55:43.452" v="841" actId="20577"/>
        <pc:sldMkLst>
          <pc:docMk/>
          <pc:sldMk cId="267447437" sldId="350"/>
        </pc:sldMkLst>
        <pc:spChg chg="mod">
          <ac:chgData name="Monique Spaltman, Verhildersum" userId="4938d262-1769-4632-8fcc-0015879ecdc3" providerId="ADAL" clId="{B2D8EFD5-F1DD-4357-9D76-E0293656758B}" dt="2024-11-29T13:55:43.452" v="841" actId="20577"/>
          <ac:spMkLst>
            <pc:docMk/>
            <pc:sldMk cId="267447437" sldId="350"/>
            <ac:spMk id="2" creationId="{B234F3AA-B146-7CCB-EF8A-AD0A7EDADD3C}"/>
          </ac:spMkLst>
        </pc:spChg>
        <pc:spChg chg="del">
          <ac:chgData name="Monique Spaltman, Verhildersum" userId="4938d262-1769-4632-8fcc-0015879ecdc3" providerId="ADAL" clId="{B2D8EFD5-F1DD-4357-9D76-E0293656758B}" dt="2024-11-29T13:55:36.953" v="824" actId="22"/>
          <ac:spMkLst>
            <pc:docMk/>
            <pc:sldMk cId="267447437" sldId="350"/>
            <ac:spMk id="3" creationId="{7AA71065-2E6E-FC6C-5A4E-C31466BAF379}"/>
          </ac:spMkLst>
        </pc:spChg>
        <pc:picChg chg="add mod ord">
          <ac:chgData name="Monique Spaltman, Verhildersum" userId="4938d262-1769-4632-8fcc-0015879ecdc3" providerId="ADAL" clId="{B2D8EFD5-F1DD-4357-9D76-E0293656758B}" dt="2024-11-29T13:55:36.953" v="824" actId="22"/>
          <ac:picMkLst>
            <pc:docMk/>
            <pc:sldMk cId="267447437" sldId="350"/>
            <ac:picMk id="5" creationId="{08931A3D-75EC-FFC1-8FB4-BCC4661A516F}"/>
          </ac:picMkLst>
        </pc:picChg>
      </pc:sldChg>
      <pc:sldChg chg="del">
        <pc:chgData name="Monique Spaltman, Verhildersum" userId="4938d262-1769-4632-8fcc-0015879ecdc3" providerId="ADAL" clId="{B2D8EFD5-F1DD-4357-9D76-E0293656758B}" dt="2024-11-29T13:27:56.667" v="238" actId="47"/>
        <pc:sldMkLst>
          <pc:docMk/>
          <pc:sldMk cId="1668685730" sldId="350"/>
        </pc:sldMkLst>
      </pc:sldChg>
      <pc:sldChg chg="addSp modSp new mod">
        <pc:chgData name="Monique Spaltman, Verhildersum" userId="4938d262-1769-4632-8fcc-0015879ecdc3" providerId="ADAL" clId="{B2D8EFD5-F1DD-4357-9D76-E0293656758B}" dt="2024-11-29T13:59:58.981" v="899" actId="6549"/>
        <pc:sldMkLst>
          <pc:docMk/>
          <pc:sldMk cId="1609017745" sldId="351"/>
        </pc:sldMkLst>
        <pc:spChg chg="mod">
          <ac:chgData name="Monique Spaltman, Verhildersum" userId="4938d262-1769-4632-8fcc-0015879ecdc3" providerId="ADAL" clId="{B2D8EFD5-F1DD-4357-9D76-E0293656758B}" dt="2024-11-29T13:59:29.812" v="893" actId="20577"/>
          <ac:spMkLst>
            <pc:docMk/>
            <pc:sldMk cId="1609017745" sldId="351"/>
            <ac:spMk id="2" creationId="{4E7F5E0E-75BA-7220-66EB-23F2048452F4}"/>
          </ac:spMkLst>
        </pc:spChg>
        <pc:spChg chg="mod">
          <ac:chgData name="Monique Spaltman, Verhildersum" userId="4938d262-1769-4632-8fcc-0015879ecdc3" providerId="ADAL" clId="{B2D8EFD5-F1DD-4357-9D76-E0293656758B}" dt="2024-11-29T13:59:58.981" v="899" actId="6549"/>
          <ac:spMkLst>
            <pc:docMk/>
            <pc:sldMk cId="1609017745" sldId="351"/>
            <ac:spMk id="3" creationId="{1E70D2F3-8269-267A-1917-137B0D7E6406}"/>
          </ac:spMkLst>
        </pc:spChg>
        <pc:picChg chg="add mod">
          <ac:chgData name="Monique Spaltman, Verhildersum" userId="4938d262-1769-4632-8fcc-0015879ecdc3" providerId="ADAL" clId="{B2D8EFD5-F1DD-4357-9D76-E0293656758B}" dt="2024-11-29T13:59:04.764" v="885" actId="14100"/>
          <ac:picMkLst>
            <pc:docMk/>
            <pc:sldMk cId="1609017745" sldId="351"/>
            <ac:picMk id="5" creationId="{C7D1F4F4-4F78-BAAA-372C-F4EF0EC45EA9}"/>
          </ac:picMkLst>
        </pc:picChg>
      </pc:sldChg>
      <pc:sldChg chg="del">
        <pc:chgData name="Monique Spaltman, Verhildersum" userId="4938d262-1769-4632-8fcc-0015879ecdc3" providerId="ADAL" clId="{B2D8EFD5-F1DD-4357-9D76-E0293656758B}" dt="2024-11-29T13:27:57.753" v="239" actId="47"/>
        <pc:sldMkLst>
          <pc:docMk/>
          <pc:sldMk cId="3830348482" sldId="351"/>
        </pc:sldMkLst>
      </pc:sldChg>
      <pc:sldChg chg="addSp modSp new mod">
        <pc:chgData name="Monique Spaltman, Verhildersum" userId="4938d262-1769-4632-8fcc-0015879ecdc3" providerId="ADAL" clId="{B2D8EFD5-F1DD-4357-9D76-E0293656758B}" dt="2024-11-29T14:14:42.655" v="1218" actId="14100"/>
        <pc:sldMkLst>
          <pc:docMk/>
          <pc:sldMk cId="1855042611" sldId="352"/>
        </pc:sldMkLst>
        <pc:spChg chg="mod">
          <ac:chgData name="Monique Spaltman, Verhildersum" userId="4938d262-1769-4632-8fcc-0015879ecdc3" providerId="ADAL" clId="{B2D8EFD5-F1DD-4357-9D76-E0293656758B}" dt="2024-11-29T14:12:07.004" v="1056" actId="20577"/>
          <ac:spMkLst>
            <pc:docMk/>
            <pc:sldMk cId="1855042611" sldId="352"/>
            <ac:spMk id="2" creationId="{97F32FA0-22CE-D679-68CD-54010073D1E1}"/>
          </ac:spMkLst>
        </pc:spChg>
        <pc:spChg chg="mod">
          <ac:chgData name="Monique Spaltman, Verhildersum" userId="4938d262-1769-4632-8fcc-0015879ecdc3" providerId="ADAL" clId="{B2D8EFD5-F1DD-4357-9D76-E0293656758B}" dt="2024-11-29T14:14:33.654" v="1216" actId="14100"/>
          <ac:spMkLst>
            <pc:docMk/>
            <pc:sldMk cId="1855042611" sldId="352"/>
            <ac:spMk id="3" creationId="{F5C385A8-F6E4-76A7-C8D8-B23EFFFF668A}"/>
          </ac:spMkLst>
        </pc:spChg>
        <pc:picChg chg="add mod">
          <ac:chgData name="Monique Spaltman, Verhildersum" userId="4938d262-1769-4632-8fcc-0015879ecdc3" providerId="ADAL" clId="{B2D8EFD5-F1DD-4357-9D76-E0293656758B}" dt="2024-11-29T14:14:42.655" v="1218" actId="14100"/>
          <ac:picMkLst>
            <pc:docMk/>
            <pc:sldMk cId="1855042611" sldId="352"/>
            <ac:picMk id="5" creationId="{04CA80EC-6764-48B3-82B6-7CFCE3CB3C43}"/>
          </ac:picMkLst>
        </pc:picChg>
      </pc:sldChg>
      <pc:sldChg chg="addSp delSp modSp add del mod">
        <pc:chgData name="Monique Spaltman, Verhildersum" userId="4938d262-1769-4632-8fcc-0015879ecdc3" providerId="ADAL" clId="{B2D8EFD5-F1DD-4357-9D76-E0293656758B}" dt="2024-11-29T14:11:49.476" v="1048" actId="20577"/>
        <pc:sldMkLst>
          <pc:docMk/>
          <pc:sldMk cId="3911798077" sldId="353"/>
        </pc:sldMkLst>
        <pc:spChg chg="mod">
          <ac:chgData name="Monique Spaltman, Verhildersum" userId="4938d262-1769-4632-8fcc-0015879ecdc3" providerId="ADAL" clId="{B2D8EFD5-F1DD-4357-9D76-E0293656758B}" dt="2024-11-29T14:11:49.476" v="1048" actId="20577"/>
          <ac:spMkLst>
            <pc:docMk/>
            <pc:sldMk cId="3911798077" sldId="353"/>
            <ac:spMk id="2" creationId="{DCC5B4EF-FA75-56E9-EA5A-BB63BF3001E5}"/>
          </ac:spMkLst>
        </pc:spChg>
        <pc:spChg chg="mod">
          <ac:chgData name="Monique Spaltman, Verhildersum" userId="4938d262-1769-4632-8fcc-0015879ecdc3" providerId="ADAL" clId="{B2D8EFD5-F1DD-4357-9D76-E0293656758B}" dt="2024-11-29T14:09:01.533" v="1001" actId="20577"/>
          <ac:spMkLst>
            <pc:docMk/>
            <pc:sldMk cId="3911798077" sldId="353"/>
            <ac:spMk id="3" creationId="{4A7DC529-0242-34BC-5CD1-91494F8ECAE4}"/>
          </ac:spMkLst>
        </pc:spChg>
        <pc:picChg chg="del">
          <ac:chgData name="Monique Spaltman, Verhildersum" userId="4938d262-1769-4632-8fcc-0015879ecdc3" providerId="ADAL" clId="{B2D8EFD5-F1DD-4357-9D76-E0293656758B}" dt="2024-11-29T14:07:15.196" v="1000" actId="478"/>
          <ac:picMkLst>
            <pc:docMk/>
            <pc:sldMk cId="3911798077" sldId="353"/>
            <ac:picMk id="5" creationId="{EE9F19EC-573B-8177-560F-B5B8D1776127}"/>
          </ac:picMkLst>
        </pc:picChg>
        <pc:picChg chg="add mod">
          <ac:chgData name="Monique Spaltman, Verhildersum" userId="4938d262-1769-4632-8fcc-0015879ecdc3" providerId="ADAL" clId="{B2D8EFD5-F1DD-4357-9D76-E0293656758B}" dt="2024-11-29T14:09:07.907" v="1003" actId="14100"/>
          <ac:picMkLst>
            <pc:docMk/>
            <pc:sldMk cId="3911798077" sldId="353"/>
            <ac:picMk id="6" creationId="{7F833F4D-7B35-8F0D-2ABA-A4D8FF767BB1}"/>
          </ac:picMkLst>
        </pc:picChg>
        <pc:picChg chg="add mod">
          <ac:chgData name="Monique Spaltman, Verhildersum" userId="4938d262-1769-4632-8fcc-0015879ecdc3" providerId="ADAL" clId="{B2D8EFD5-F1DD-4357-9D76-E0293656758B}" dt="2024-11-29T14:09:36.249" v="1006" actId="1076"/>
          <ac:picMkLst>
            <pc:docMk/>
            <pc:sldMk cId="3911798077" sldId="353"/>
            <ac:picMk id="8" creationId="{8560E458-87B1-2DEB-47CC-3351BE00B8F5}"/>
          </ac:picMkLst>
        </pc:picChg>
        <pc:picChg chg="add mod">
          <ac:chgData name="Monique Spaltman, Verhildersum" userId="4938d262-1769-4632-8fcc-0015879ecdc3" providerId="ADAL" clId="{B2D8EFD5-F1DD-4357-9D76-E0293656758B}" dt="2024-11-29T14:10:13.747" v="1011" actId="1076"/>
          <ac:picMkLst>
            <pc:docMk/>
            <pc:sldMk cId="3911798077" sldId="353"/>
            <ac:picMk id="10" creationId="{52974720-F9AA-C920-BF7A-94FA3A328204}"/>
          </ac:picMkLst>
        </pc:picChg>
      </pc:sldChg>
      <pc:sldChg chg="addSp modSp new mod">
        <pc:chgData name="Monique Spaltman, Verhildersum" userId="4938d262-1769-4632-8fcc-0015879ecdc3" providerId="ADAL" clId="{B2D8EFD5-F1DD-4357-9D76-E0293656758B}" dt="2024-11-29T14:39:09.347" v="2395" actId="14100"/>
        <pc:sldMkLst>
          <pc:docMk/>
          <pc:sldMk cId="1473552106" sldId="354"/>
        </pc:sldMkLst>
        <pc:spChg chg="mod">
          <ac:chgData name="Monique Spaltman, Verhildersum" userId="4938d262-1769-4632-8fcc-0015879ecdc3" providerId="ADAL" clId="{B2D8EFD5-F1DD-4357-9D76-E0293656758B}" dt="2024-11-29T14:31:33.791" v="2211" actId="255"/>
          <ac:spMkLst>
            <pc:docMk/>
            <pc:sldMk cId="1473552106" sldId="354"/>
            <ac:spMk id="2" creationId="{5EE1C044-3127-3CEB-79DE-95874F2196CF}"/>
          </ac:spMkLst>
        </pc:spChg>
        <pc:spChg chg="mod">
          <ac:chgData name="Monique Spaltman, Verhildersum" userId="4938d262-1769-4632-8fcc-0015879ecdc3" providerId="ADAL" clId="{B2D8EFD5-F1DD-4357-9D76-E0293656758B}" dt="2024-11-29T14:38:42.771" v="2392" actId="20577"/>
          <ac:spMkLst>
            <pc:docMk/>
            <pc:sldMk cId="1473552106" sldId="354"/>
            <ac:spMk id="3" creationId="{0EABAE81-8CAB-6E9A-93E3-79C645E88F48}"/>
          </ac:spMkLst>
        </pc:spChg>
        <pc:picChg chg="add mod">
          <ac:chgData name="Monique Spaltman, Verhildersum" userId="4938d262-1769-4632-8fcc-0015879ecdc3" providerId="ADAL" clId="{B2D8EFD5-F1DD-4357-9D76-E0293656758B}" dt="2024-11-29T14:39:09.347" v="2395" actId="14100"/>
          <ac:picMkLst>
            <pc:docMk/>
            <pc:sldMk cId="1473552106" sldId="354"/>
            <ac:picMk id="5" creationId="{60E702B8-1458-DD44-C3E8-00A9E07693F8}"/>
          </ac:picMkLst>
        </pc:picChg>
      </pc:sldChg>
      <pc:sldChg chg="addSp modSp add mod">
        <pc:chgData name="Monique Spaltman, Verhildersum" userId="4938d262-1769-4632-8fcc-0015879ecdc3" providerId="ADAL" clId="{B2D8EFD5-F1DD-4357-9D76-E0293656758B}" dt="2024-11-29T14:40:54.168" v="2426" actId="313"/>
        <pc:sldMkLst>
          <pc:docMk/>
          <pc:sldMk cId="1673270262" sldId="355"/>
        </pc:sldMkLst>
        <pc:spChg chg="mod">
          <ac:chgData name="Monique Spaltman, Verhildersum" userId="4938d262-1769-4632-8fcc-0015879ecdc3" providerId="ADAL" clId="{B2D8EFD5-F1DD-4357-9D76-E0293656758B}" dt="2024-11-29T14:40:54.168" v="2426" actId="313"/>
          <ac:spMkLst>
            <pc:docMk/>
            <pc:sldMk cId="1673270262" sldId="355"/>
            <ac:spMk id="2" creationId="{F078DA3E-1200-BBFF-92C1-9F2D66A2F90C}"/>
          </ac:spMkLst>
        </pc:spChg>
        <pc:spChg chg="mod">
          <ac:chgData name="Monique Spaltman, Verhildersum" userId="4938d262-1769-4632-8fcc-0015879ecdc3" providerId="ADAL" clId="{B2D8EFD5-F1DD-4357-9D76-E0293656758B}" dt="2024-11-29T14:19:40.844" v="1297" actId="6549"/>
          <ac:spMkLst>
            <pc:docMk/>
            <pc:sldMk cId="1673270262" sldId="355"/>
            <ac:spMk id="3" creationId="{CF4F1EFA-D671-0A8A-78B8-C40ECA7868D1}"/>
          </ac:spMkLst>
        </pc:spChg>
        <pc:picChg chg="add mod">
          <ac:chgData name="Monique Spaltman, Verhildersum" userId="4938d262-1769-4632-8fcc-0015879ecdc3" providerId="ADAL" clId="{B2D8EFD5-F1DD-4357-9D76-E0293656758B}" dt="2024-11-29T14:21:39.256" v="1307" actId="1076"/>
          <ac:picMkLst>
            <pc:docMk/>
            <pc:sldMk cId="1673270262" sldId="355"/>
            <ac:picMk id="5" creationId="{BBD56F2A-2358-5C98-4279-CE4EA6D94E44}"/>
          </ac:picMkLst>
        </pc:picChg>
      </pc:sldChg>
      <pc:sldChg chg="modSp new mod">
        <pc:chgData name="Monique Spaltman, Verhildersum" userId="4938d262-1769-4632-8fcc-0015879ecdc3" providerId="ADAL" clId="{B2D8EFD5-F1DD-4357-9D76-E0293656758B}" dt="2024-11-29T14:39:40.852" v="2397" actId="6549"/>
        <pc:sldMkLst>
          <pc:docMk/>
          <pc:sldMk cId="3390438727" sldId="356"/>
        </pc:sldMkLst>
        <pc:spChg chg="mod">
          <ac:chgData name="Monique Spaltman, Verhildersum" userId="4938d262-1769-4632-8fcc-0015879ecdc3" providerId="ADAL" clId="{B2D8EFD5-F1DD-4357-9D76-E0293656758B}" dt="2024-11-29T14:39:40.852" v="2397" actId="6549"/>
          <ac:spMkLst>
            <pc:docMk/>
            <pc:sldMk cId="3390438727" sldId="356"/>
            <ac:spMk id="2" creationId="{31B5662C-6EEF-4430-8803-28762E39508E}"/>
          </ac:spMkLst>
        </pc:spChg>
        <pc:spChg chg="mod">
          <ac:chgData name="Monique Spaltman, Verhildersum" userId="4938d262-1769-4632-8fcc-0015879ecdc3" providerId="ADAL" clId="{B2D8EFD5-F1DD-4357-9D76-E0293656758B}" dt="2024-11-29T14:25:46.108" v="1598" actId="20577"/>
          <ac:spMkLst>
            <pc:docMk/>
            <pc:sldMk cId="3390438727" sldId="356"/>
            <ac:spMk id="3" creationId="{05986880-3BD9-83EC-09BB-4F84D6B1C100}"/>
          </ac:spMkLst>
        </pc:spChg>
      </pc:sldChg>
      <pc:sldChg chg="addSp modSp new mod">
        <pc:chgData name="Monique Spaltman, Verhildersum" userId="4938d262-1769-4632-8fcc-0015879ecdc3" providerId="ADAL" clId="{B2D8EFD5-F1DD-4357-9D76-E0293656758B}" dt="2024-11-29T14:35:32.243" v="2260" actId="20577"/>
        <pc:sldMkLst>
          <pc:docMk/>
          <pc:sldMk cId="4058166460" sldId="357"/>
        </pc:sldMkLst>
        <pc:spChg chg="mod">
          <ac:chgData name="Monique Spaltman, Verhildersum" userId="4938d262-1769-4632-8fcc-0015879ecdc3" providerId="ADAL" clId="{B2D8EFD5-F1DD-4357-9D76-E0293656758B}" dt="2024-11-29T14:26:12.315" v="1619" actId="20577"/>
          <ac:spMkLst>
            <pc:docMk/>
            <pc:sldMk cId="4058166460" sldId="357"/>
            <ac:spMk id="2" creationId="{C600D66E-2439-27C3-82A3-941D989914C1}"/>
          </ac:spMkLst>
        </pc:spChg>
        <pc:spChg chg="mod">
          <ac:chgData name="Monique Spaltman, Verhildersum" userId="4938d262-1769-4632-8fcc-0015879ecdc3" providerId="ADAL" clId="{B2D8EFD5-F1DD-4357-9D76-E0293656758B}" dt="2024-11-29T14:35:32.243" v="2260" actId="20577"/>
          <ac:spMkLst>
            <pc:docMk/>
            <pc:sldMk cId="4058166460" sldId="357"/>
            <ac:spMk id="3" creationId="{3D44ABEC-6999-4B93-6383-2493892394EA}"/>
          </ac:spMkLst>
        </pc:spChg>
        <pc:picChg chg="add mod">
          <ac:chgData name="Monique Spaltman, Verhildersum" userId="4938d262-1769-4632-8fcc-0015879ecdc3" providerId="ADAL" clId="{B2D8EFD5-F1DD-4357-9D76-E0293656758B}" dt="2024-11-29T14:33:13.731" v="2245" actId="1076"/>
          <ac:picMkLst>
            <pc:docMk/>
            <pc:sldMk cId="4058166460" sldId="357"/>
            <ac:picMk id="5" creationId="{39BFB650-24D8-B391-F361-227C30203D3A}"/>
          </ac:picMkLst>
        </pc:picChg>
      </pc:sldChg>
      <pc:sldChg chg="modSp new mod">
        <pc:chgData name="Monique Spaltman, Verhildersum" userId="4938d262-1769-4632-8fcc-0015879ecdc3" providerId="ADAL" clId="{B2D8EFD5-F1DD-4357-9D76-E0293656758B}" dt="2024-11-29T14:30:11.535" v="2156" actId="6549"/>
        <pc:sldMkLst>
          <pc:docMk/>
          <pc:sldMk cId="1723037966" sldId="358"/>
        </pc:sldMkLst>
        <pc:spChg chg="mod">
          <ac:chgData name="Monique Spaltman, Verhildersum" userId="4938d262-1769-4632-8fcc-0015879ecdc3" providerId="ADAL" clId="{B2D8EFD5-F1DD-4357-9D76-E0293656758B}" dt="2024-11-29T14:26:53.404" v="1694" actId="6549"/>
          <ac:spMkLst>
            <pc:docMk/>
            <pc:sldMk cId="1723037966" sldId="358"/>
            <ac:spMk id="2" creationId="{059782D0-0820-A0A9-14DC-60A0E826168D}"/>
          </ac:spMkLst>
        </pc:spChg>
        <pc:spChg chg="mod">
          <ac:chgData name="Monique Spaltman, Verhildersum" userId="4938d262-1769-4632-8fcc-0015879ecdc3" providerId="ADAL" clId="{B2D8EFD5-F1DD-4357-9D76-E0293656758B}" dt="2024-11-29T14:30:11.535" v="2156" actId="6549"/>
          <ac:spMkLst>
            <pc:docMk/>
            <pc:sldMk cId="1723037966" sldId="358"/>
            <ac:spMk id="3" creationId="{F18CB634-E4FF-FFC3-669A-5BC7B6035307}"/>
          </ac:spMkLst>
        </pc:spChg>
      </pc:sldChg>
      <pc:sldChg chg="addSp delSp modSp new mod ord">
        <pc:chgData name="Monique Spaltman, Verhildersum" userId="4938d262-1769-4632-8fcc-0015879ecdc3" providerId="ADAL" clId="{B2D8EFD5-F1DD-4357-9D76-E0293656758B}" dt="2024-11-29T14:32:36.853" v="2241"/>
        <pc:sldMkLst>
          <pc:docMk/>
          <pc:sldMk cId="1042760465" sldId="359"/>
        </pc:sldMkLst>
        <pc:spChg chg="mod">
          <ac:chgData name="Monique Spaltman, Verhildersum" userId="4938d262-1769-4632-8fcc-0015879ecdc3" providerId="ADAL" clId="{B2D8EFD5-F1DD-4357-9D76-E0293656758B}" dt="2024-11-29T14:32:19.395" v="2238" actId="20577"/>
          <ac:spMkLst>
            <pc:docMk/>
            <pc:sldMk cId="1042760465" sldId="359"/>
            <ac:spMk id="2" creationId="{1881C134-0FB5-02F6-9E51-FAE60F79D62C}"/>
          </ac:spMkLst>
        </pc:spChg>
        <pc:spChg chg="del">
          <ac:chgData name="Monique Spaltman, Verhildersum" userId="4938d262-1769-4632-8fcc-0015879ecdc3" providerId="ADAL" clId="{B2D8EFD5-F1DD-4357-9D76-E0293656758B}" dt="2024-11-29T14:32:22.324" v="2239" actId="22"/>
          <ac:spMkLst>
            <pc:docMk/>
            <pc:sldMk cId="1042760465" sldId="359"/>
            <ac:spMk id="3" creationId="{60C628F7-3314-5C71-3C6D-932F1579E68F}"/>
          </ac:spMkLst>
        </pc:spChg>
        <pc:picChg chg="add mod ord">
          <ac:chgData name="Monique Spaltman, Verhildersum" userId="4938d262-1769-4632-8fcc-0015879ecdc3" providerId="ADAL" clId="{B2D8EFD5-F1DD-4357-9D76-E0293656758B}" dt="2024-11-29T14:32:22.324" v="2239" actId="22"/>
          <ac:picMkLst>
            <pc:docMk/>
            <pc:sldMk cId="1042760465" sldId="359"/>
            <ac:picMk id="5" creationId="{5A2FF3A3-B8AC-CE6D-3852-DA9C51295DDD}"/>
          </ac:picMkLst>
        </pc:picChg>
      </pc:sldChg>
      <pc:sldChg chg="addSp modSp new mod">
        <pc:chgData name="Monique Spaltman, Verhildersum" userId="4938d262-1769-4632-8fcc-0015879ecdc3" providerId="ADAL" clId="{B2D8EFD5-F1DD-4357-9D76-E0293656758B}" dt="2024-11-29T14:53:29.243" v="2450" actId="20577"/>
        <pc:sldMkLst>
          <pc:docMk/>
          <pc:sldMk cId="852701557" sldId="360"/>
        </pc:sldMkLst>
        <pc:spChg chg="mod">
          <ac:chgData name="Monique Spaltman, Verhildersum" userId="4938d262-1769-4632-8fcc-0015879ecdc3" providerId="ADAL" clId="{B2D8EFD5-F1DD-4357-9D76-E0293656758B}" dt="2024-11-29T14:53:29.243" v="2450" actId="20577"/>
          <ac:spMkLst>
            <pc:docMk/>
            <pc:sldMk cId="852701557" sldId="360"/>
            <ac:spMk id="2" creationId="{41D294C2-1834-4A40-9FE1-E76FF0BCBA99}"/>
          </ac:spMkLst>
        </pc:spChg>
        <pc:spChg chg="mod">
          <ac:chgData name="Monique Spaltman, Verhildersum" userId="4938d262-1769-4632-8fcc-0015879ecdc3" providerId="ADAL" clId="{B2D8EFD5-F1DD-4357-9D76-E0293656758B}" dt="2024-11-29T14:53:21.271" v="2442" actId="20577"/>
          <ac:spMkLst>
            <pc:docMk/>
            <pc:sldMk cId="852701557" sldId="360"/>
            <ac:spMk id="3" creationId="{CF1EC7AF-A6AA-BF04-2D2A-453E31F53630}"/>
          </ac:spMkLst>
        </pc:spChg>
        <pc:picChg chg="add mod">
          <ac:chgData name="Monique Spaltman, Verhildersum" userId="4938d262-1769-4632-8fcc-0015879ecdc3" providerId="ADAL" clId="{B2D8EFD5-F1DD-4357-9D76-E0293656758B}" dt="2024-11-29T14:53:24.421" v="2443" actId="1076"/>
          <ac:picMkLst>
            <pc:docMk/>
            <pc:sldMk cId="852701557" sldId="360"/>
            <ac:picMk id="5" creationId="{F6BDA075-2954-E7F2-0E7E-0D1F5386DDA1}"/>
          </ac:picMkLst>
        </pc:picChg>
      </pc:sldChg>
      <pc:sldChg chg="addSp delSp modSp new mod ord">
        <pc:chgData name="Monique Spaltman, Verhildersum" userId="4938d262-1769-4632-8fcc-0015879ecdc3" providerId="ADAL" clId="{B2D8EFD5-F1DD-4357-9D76-E0293656758B}" dt="2024-11-29T14:57:06.537" v="2490" actId="1076"/>
        <pc:sldMkLst>
          <pc:docMk/>
          <pc:sldMk cId="167607183" sldId="361"/>
        </pc:sldMkLst>
        <pc:spChg chg="mod">
          <ac:chgData name="Monique Spaltman, Verhildersum" userId="4938d262-1769-4632-8fcc-0015879ecdc3" providerId="ADAL" clId="{B2D8EFD5-F1DD-4357-9D76-E0293656758B}" dt="2024-11-29T14:55:18.138" v="2479" actId="20577"/>
          <ac:spMkLst>
            <pc:docMk/>
            <pc:sldMk cId="167607183" sldId="361"/>
            <ac:spMk id="2" creationId="{BEE08C8F-EBA7-40FC-A32C-8BF0658037E1}"/>
          </ac:spMkLst>
        </pc:spChg>
        <pc:spChg chg="del">
          <ac:chgData name="Monique Spaltman, Verhildersum" userId="4938d262-1769-4632-8fcc-0015879ecdc3" providerId="ADAL" clId="{B2D8EFD5-F1DD-4357-9D76-E0293656758B}" dt="2024-11-29T14:55:21.595" v="2480" actId="22"/>
          <ac:spMkLst>
            <pc:docMk/>
            <pc:sldMk cId="167607183" sldId="361"/>
            <ac:spMk id="3" creationId="{A94A52E2-F674-1187-BD5B-1BD6A0D5FDD2}"/>
          </ac:spMkLst>
        </pc:spChg>
        <pc:picChg chg="add mod ord">
          <ac:chgData name="Monique Spaltman, Verhildersum" userId="4938d262-1769-4632-8fcc-0015879ecdc3" providerId="ADAL" clId="{B2D8EFD5-F1DD-4357-9D76-E0293656758B}" dt="2024-11-29T14:56:54.151" v="2486" actId="1076"/>
          <ac:picMkLst>
            <pc:docMk/>
            <pc:sldMk cId="167607183" sldId="361"/>
            <ac:picMk id="5" creationId="{DE21D609-27A6-122C-72C3-E16BF63F3466}"/>
          </ac:picMkLst>
        </pc:picChg>
        <pc:picChg chg="add mod">
          <ac:chgData name="Monique Spaltman, Verhildersum" userId="4938d262-1769-4632-8fcc-0015879ecdc3" providerId="ADAL" clId="{B2D8EFD5-F1DD-4357-9D76-E0293656758B}" dt="2024-11-29T14:57:06.537" v="2490" actId="1076"/>
          <ac:picMkLst>
            <pc:docMk/>
            <pc:sldMk cId="167607183" sldId="361"/>
            <ac:picMk id="7" creationId="{30C0E915-7707-ECF3-5C8D-C8ECE9B04D5E}"/>
          </ac:picMkLst>
        </pc:picChg>
      </pc:sldChg>
      <pc:sldChg chg="addSp delSp modSp add mod ord">
        <pc:chgData name="Monique Spaltman, Verhildersum" userId="4938d262-1769-4632-8fcc-0015879ecdc3" providerId="ADAL" clId="{B2D8EFD5-F1DD-4357-9D76-E0293656758B}" dt="2024-11-29T15:01:01.087" v="2591" actId="1076"/>
        <pc:sldMkLst>
          <pc:docMk/>
          <pc:sldMk cId="281034691" sldId="362"/>
        </pc:sldMkLst>
        <pc:spChg chg="mod">
          <ac:chgData name="Monique Spaltman, Verhildersum" userId="4938d262-1769-4632-8fcc-0015879ecdc3" providerId="ADAL" clId="{B2D8EFD5-F1DD-4357-9D76-E0293656758B}" dt="2024-11-29T14:58:36.931" v="2538" actId="20577"/>
          <ac:spMkLst>
            <pc:docMk/>
            <pc:sldMk cId="281034691" sldId="362"/>
            <ac:spMk id="2" creationId="{9CF7AD94-4975-C8B9-06A2-B21399933E10}"/>
          </ac:spMkLst>
        </pc:spChg>
        <pc:spChg chg="mod">
          <ac:chgData name="Monique Spaltman, Verhildersum" userId="4938d262-1769-4632-8fcc-0015879ecdc3" providerId="ADAL" clId="{B2D8EFD5-F1DD-4357-9D76-E0293656758B}" dt="2024-11-29T15:00:56.491" v="2590" actId="14100"/>
          <ac:spMkLst>
            <pc:docMk/>
            <pc:sldMk cId="281034691" sldId="362"/>
            <ac:spMk id="3" creationId="{39F99D90-B802-7BFE-8E3A-B84F7B585580}"/>
          </ac:spMkLst>
        </pc:spChg>
        <pc:picChg chg="del mod">
          <ac:chgData name="Monique Spaltman, Verhildersum" userId="4938d262-1769-4632-8fcc-0015879ecdc3" providerId="ADAL" clId="{B2D8EFD5-F1DD-4357-9D76-E0293656758B}" dt="2024-11-29T14:59:52.162" v="2585" actId="478"/>
          <ac:picMkLst>
            <pc:docMk/>
            <pc:sldMk cId="281034691" sldId="362"/>
            <ac:picMk id="5" creationId="{601E90FD-0129-FD42-73EB-5790C23EADAC}"/>
          </ac:picMkLst>
        </pc:picChg>
        <pc:picChg chg="add mod">
          <ac:chgData name="Monique Spaltman, Verhildersum" userId="4938d262-1769-4632-8fcc-0015879ecdc3" providerId="ADAL" clId="{B2D8EFD5-F1DD-4357-9D76-E0293656758B}" dt="2024-11-29T15:01:01.087" v="2591" actId="1076"/>
          <ac:picMkLst>
            <pc:docMk/>
            <pc:sldMk cId="281034691" sldId="362"/>
            <ac:picMk id="6" creationId="{057374AA-6C9C-54C3-E757-F3D939C2B4C9}"/>
          </ac:picMkLst>
        </pc:picChg>
      </pc:sldChg>
      <pc:sldChg chg="addSp modSp new mod">
        <pc:chgData name="Monique Spaltman, Verhildersum" userId="4938d262-1769-4632-8fcc-0015879ecdc3" providerId="ADAL" clId="{B2D8EFD5-F1DD-4357-9D76-E0293656758B}" dt="2024-11-29T15:02:47.747" v="2651" actId="20577"/>
        <pc:sldMkLst>
          <pc:docMk/>
          <pc:sldMk cId="4165715838" sldId="363"/>
        </pc:sldMkLst>
        <pc:spChg chg="mod">
          <ac:chgData name="Monique Spaltman, Verhildersum" userId="4938d262-1769-4632-8fcc-0015879ecdc3" providerId="ADAL" clId="{B2D8EFD5-F1DD-4357-9D76-E0293656758B}" dt="2024-11-29T15:01:12.466" v="2606" actId="20577"/>
          <ac:spMkLst>
            <pc:docMk/>
            <pc:sldMk cId="4165715838" sldId="363"/>
            <ac:spMk id="2" creationId="{1DF4632C-D9DF-7039-48F6-054CD7D1ECC4}"/>
          </ac:spMkLst>
        </pc:spChg>
        <pc:spChg chg="mod">
          <ac:chgData name="Monique Spaltman, Verhildersum" userId="4938d262-1769-4632-8fcc-0015879ecdc3" providerId="ADAL" clId="{B2D8EFD5-F1DD-4357-9D76-E0293656758B}" dt="2024-11-29T15:02:47.747" v="2651" actId="20577"/>
          <ac:spMkLst>
            <pc:docMk/>
            <pc:sldMk cId="4165715838" sldId="363"/>
            <ac:spMk id="3" creationId="{31ED9014-9E7B-FC32-569B-A8ACC3574080}"/>
          </ac:spMkLst>
        </pc:spChg>
        <pc:picChg chg="add mod">
          <ac:chgData name="Monique Spaltman, Verhildersum" userId="4938d262-1769-4632-8fcc-0015879ecdc3" providerId="ADAL" clId="{B2D8EFD5-F1DD-4357-9D76-E0293656758B}" dt="2024-11-29T15:02:34.462" v="2650" actId="1076"/>
          <ac:picMkLst>
            <pc:docMk/>
            <pc:sldMk cId="4165715838" sldId="363"/>
            <ac:picMk id="5" creationId="{1E7347B7-CE73-D0D4-79E8-D8F20A20443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40B6-D148-2742-9A33-A4E7D741A5BE}" type="datetimeFigureOut">
              <a:rPr lang="nl-NL" smtClean="0"/>
              <a:pPr/>
              <a:t>5-12-2024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82E1-4044-B94F-8C9D-372F86C921E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40B6-D148-2742-9A33-A4E7D741A5BE}" type="datetimeFigureOut">
              <a:rPr lang="nl-NL" smtClean="0"/>
              <a:pPr/>
              <a:t>5-12-2024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82E1-4044-B94F-8C9D-372F86C921E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40B6-D148-2742-9A33-A4E7D741A5BE}" type="datetimeFigureOut">
              <a:rPr lang="nl-NL" smtClean="0"/>
              <a:pPr/>
              <a:t>5-12-2024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82E1-4044-B94F-8C9D-372F86C921E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4474355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Landgoed Verhildersum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3899-DF42-4971-8D69-168B7866E24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7" name="Afbeelding 6" descr="Afbeelding met tekst, visitekaartje&#10;&#10;Automatisch gegenereerde beschrijving">
            <a:extLst>
              <a:ext uri="{FF2B5EF4-FFF2-40B4-BE49-F238E27FC236}">
                <a16:creationId xmlns:a16="http://schemas.microsoft.com/office/drawing/2014/main" id="{A16834E4-E93E-2F7A-7098-48F6DE3733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2230" y="5499200"/>
            <a:ext cx="1110477" cy="12539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40B6-D148-2742-9A33-A4E7D741A5BE}" type="datetimeFigureOut">
              <a:rPr lang="nl-NL" smtClean="0"/>
              <a:pPr/>
              <a:t>5-12-2024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82E1-4044-B94F-8C9D-372F86C921E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40B6-D148-2742-9A33-A4E7D741A5BE}" type="datetimeFigureOut">
              <a:rPr lang="nl-NL" smtClean="0"/>
              <a:pPr/>
              <a:t>5-12-2024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82E1-4044-B94F-8C9D-372F86C921E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40B6-D148-2742-9A33-A4E7D741A5BE}" type="datetimeFigureOut">
              <a:rPr lang="nl-NL" smtClean="0"/>
              <a:pPr/>
              <a:t>5-12-2024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82E1-4044-B94F-8C9D-372F86C921E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40B6-D148-2742-9A33-A4E7D741A5BE}" type="datetimeFigureOut">
              <a:rPr lang="nl-NL" smtClean="0"/>
              <a:pPr/>
              <a:t>5-12-2024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82E1-4044-B94F-8C9D-372F86C921E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40B6-D148-2742-9A33-A4E7D741A5BE}" type="datetimeFigureOut">
              <a:rPr lang="nl-NL" smtClean="0"/>
              <a:pPr/>
              <a:t>5-12-2024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82E1-4044-B94F-8C9D-372F86C921E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40B6-D148-2742-9A33-A4E7D741A5BE}" type="datetimeFigureOut">
              <a:rPr lang="nl-NL" smtClean="0"/>
              <a:pPr/>
              <a:t>5-12-2024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82E1-4044-B94F-8C9D-372F86C921E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40B6-D148-2742-9A33-A4E7D741A5BE}" type="datetimeFigureOut">
              <a:rPr lang="nl-NL" smtClean="0"/>
              <a:pPr/>
              <a:t>5-12-2024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82E1-4044-B94F-8C9D-372F86C921E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640B6-D148-2742-9A33-A4E7D741A5BE}" type="datetimeFigureOut">
              <a:rPr lang="nl-NL" smtClean="0"/>
              <a:pPr/>
              <a:t>5-12-2024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482E1-4044-B94F-8C9D-372F86C921E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cg.is/05HL8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storymaps.arcgis.com/collections/885f147534f148ed9d12169c21a139c6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storymaps.arcgis.com/collections/885f147534f148ed9d12169c21a139c6?item=8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storymaps.arcgis.com/collections/885f147534f148ed9d12169c21a139c6?item=12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storymaps.arcgis.com/collections/dfd390377a384bce8a21df21a3f87f2b?item=1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orymaps.arcgis.com/collections/dfd390377a384bce8a21df21a3f87f2b?item=14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virtueelmuseum360.nl/Borg_Verhildersum/Voortborduren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verhildersum.nl/museum-online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studio.youtube.com/channel/UCqYAAGDLrWeRmu6_XbGh_Gw/videos/upload?filter=%5B%5D&amp;sort=%7B%22columnType%22%3A%22date%22%2C%22sortOrder%22%3A%22DESCENDING%22%7D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collectiegroningen.nl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779" y="3577700"/>
            <a:ext cx="7772400" cy="2424225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collecties online tonen </a:t>
            </a:r>
            <a:br>
              <a:rPr lang="nl-NL" dirty="0"/>
            </a:br>
            <a:r>
              <a:rPr lang="nl-NL" dirty="0"/>
              <a:t>&amp;</a:t>
            </a:r>
            <a:br>
              <a:rPr lang="nl-NL" dirty="0"/>
            </a:br>
            <a:r>
              <a:rPr lang="nl-NL" dirty="0"/>
              <a:t>verhalen beleefbaar maken</a:t>
            </a:r>
            <a:br>
              <a:rPr lang="nl-NL" dirty="0"/>
            </a:br>
            <a:r>
              <a:rPr lang="nl-NL" sz="2700" dirty="0"/>
              <a:t>Monique Spaltman</a:t>
            </a:r>
            <a:br>
              <a:rPr lang="nl-NL" dirty="0"/>
            </a:b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5268148"/>
            <a:ext cx="6540030" cy="733778"/>
          </a:xfrm>
        </p:spPr>
        <p:txBody>
          <a:bodyPr>
            <a:normAutofit/>
          </a:bodyPr>
          <a:lstStyle/>
          <a:p>
            <a:r>
              <a:rPr lang="nl-NL" dirty="0"/>
              <a:t>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04C33B9-A9E9-7C6C-06A4-C5658FDC0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707" y="-316871"/>
            <a:ext cx="2993996" cy="42350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2C8537-5372-3FBB-F6F4-7D6A15638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Landleven, borgleven, boeren leven</a:t>
            </a:r>
            <a:br>
              <a:rPr lang="nl-NL" dirty="0"/>
            </a:br>
            <a:r>
              <a:rPr lang="nl-NL" sz="3100" dirty="0"/>
              <a:t>verbinding met omliggend landschap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2797C76-2A9D-9B22-A2CD-A996F64D5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83972"/>
            <a:ext cx="8229600" cy="4158419"/>
          </a:xfrm>
        </p:spPr>
      </p:pic>
    </p:spTree>
    <p:extLst>
      <p:ext uri="{BB962C8B-B14F-4D97-AF65-F5344CB8AC3E}">
        <p14:creationId xmlns:p14="http://schemas.microsoft.com/office/powerpoint/2010/main" val="2661036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E08C8F-EBA7-40FC-A32C-8BF065803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Verhalen mobiel en desktop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E21D609-27A6-122C-72C3-E16BF63F3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3970" y="1151300"/>
            <a:ext cx="6387483" cy="2125746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0C0E915-7707-ECF3-5C8D-C8ECE9B04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696" y="3475956"/>
            <a:ext cx="2726608" cy="319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7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Verhildersum </a:t>
            </a:r>
            <a:r>
              <a:rPr lang="nl-NL" dirty="0" err="1"/>
              <a:t>To</a:t>
            </a:r>
            <a:r>
              <a:rPr lang="nl-NL" dirty="0"/>
              <a:t> Go! buiten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FD68410-9C02-A37E-A313-157232C80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8523" y="1600200"/>
            <a:ext cx="4786953" cy="452596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12A5C17-B6BB-7194-D86F-25EAC0136D27}"/>
              </a:ext>
            </a:extLst>
          </p:cNvPr>
          <p:cNvSpPr txBox="1"/>
          <p:nvPr/>
        </p:nvSpPr>
        <p:spPr>
          <a:xfrm>
            <a:off x="2178523" y="1247309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1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‘Verhildersum </a:t>
            </a:r>
            <a:r>
              <a:rPr lang="nl-NL" sz="1100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To</a:t>
            </a:r>
            <a:r>
              <a:rPr lang="nl-NL" sz="11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 Go!’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5610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34F3AA-B146-7CCB-EF8A-AD0A7EDA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Wadden en wierden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8931A3D-75EC-FFC1-8FB4-BCC4661A5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52896"/>
            <a:ext cx="8229600" cy="4420570"/>
          </a:xfrm>
        </p:spPr>
      </p:pic>
    </p:spTree>
    <p:extLst>
      <p:ext uri="{BB962C8B-B14F-4D97-AF65-F5344CB8AC3E}">
        <p14:creationId xmlns:p14="http://schemas.microsoft.com/office/powerpoint/2010/main" val="267447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AC474-4BA3-C666-B34F-02D7FB026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F7AD94-4975-C8B9-06A2-B21399933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Verhildersum </a:t>
            </a:r>
            <a:r>
              <a:rPr lang="nl-NL" dirty="0" err="1"/>
              <a:t>To</a:t>
            </a:r>
            <a:r>
              <a:rPr lang="nl-NL" dirty="0"/>
              <a:t> Go! binnen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F99D90-B802-7BFE-8E3A-B84F7B585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686148" cy="4525963"/>
          </a:xfrm>
        </p:spPr>
        <p:txBody>
          <a:bodyPr/>
          <a:lstStyle/>
          <a:p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Rondleiding in de borg 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https://storymaps.arcgis.com/collections/885f147534f148ed9d12169c21a139c6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nl-NL" sz="1050" dirty="0"/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57374AA-6C9C-54C3-E757-F3D939C2B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66" y="2375707"/>
            <a:ext cx="7889534" cy="434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4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7F5E0E-75BA-7220-66EB-23F204845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Grote zaal borg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70D2F3-8269-267A-1917-137B0D7E6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Familieportret</a:t>
            </a:r>
          </a:p>
          <a:p>
            <a:r>
              <a:rPr lang="nl-NL" sz="1100" dirty="0">
                <a:hlinkClick r:id="rId2"/>
              </a:rPr>
              <a:t>https://storymaps.arcgis.com/collections/885f147534f148ed9d12169c21a139c6?item=8</a:t>
            </a:r>
            <a:endParaRPr lang="nl-NL" sz="1100" dirty="0"/>
          </a:p>
          <a:p>
            <a:r>
              <a:rPr lang="nl-NL" dirty="0"/>
              <a:t>Orgel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nl-NL" sz="1050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7D1F4F4-4F78-BAAA-372C-F4EF0EC45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982" y="2579322"/>
            <a:ext cx="5877017" cy="382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17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F4632C-D9DF-7039-48F6-054CD7D1E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Extra verhalen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ED9014-9E7B-FC32-569B-A8ACC3574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67792"/>
          </a:xfrm>
        </p:spPr>
        <p:txBody>
          <a:bodyPr/>
          <a:lstStyle/>
          <a:p>
            <a:r>
              <a:rPr lang="nl-NL" dirty="0"/>
              <a:t>Jonkers en slavernij </a:t>
            </a:r>
            <a:r>
              <a:rPr lang="nl-NL" sz="1200" dirty="0">
                <a:hlinkClick r:id="rId2"/>
              </a:rPr>
              <a:t>https://storymaps.arcgis.com/collections/885f147534f148ed9d12169c21a139c6?item=12</a:t>
            </a:r>
            <a:endParaRPr lang="nl-NL" sz="1200" dirty="0"/>
          </a:p>
          <a:p>
            <a:endParaRPr lang="nl-NL" sz="1200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E7347B7-CE73-D0D4-79E8-D8F20A204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12" y="2419166"/>
            <a:ext cx="4746589" cy="429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15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91DA2-73C9-5CEE-793D-3A89E9BBA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C5B4EF-FA75-56E9-EA5A-BB63BF300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Landbouwfilmpjes </a:t>
            </a:r>
            <a:br>
              <a:rPr lang="nl-NL" dirty="0"/>
            </a:br>
            <a:r>
              <a:rPr lang="nl-NL" dirty="0"/>
              <a:t>mede van Groninger archieven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7DC529-0242-34BC-5CD1-91494F8EC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1100" dirty="0">
                <a:hlinkClick r:id="rId2"/>
              </a:rPr>
              <a:t>https://storymaps.arcgis.com/collections/dfd390377a384bce8a21df21a3f87f2b?item=16</a:t>
            </a:r>
            <a:endParaRPr lang="nl-NL" sz="1100" dirty="0"/>
          </a:p>
          <a:p>
            <a:endParaRPr lang="nl-NL" sz="1100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nl-NL" sz="1050" dirty="0"/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F833F4D-7B35-8F0D-2ABA-A4D8FF767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914525"/>
            <a:ext cx="5040667" cy="183822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560E458-87B1-2DEB-47CC-3351BE00B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" y="3822732"/>
            <a:ext cx="4526225" cy="273927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2974720-F9AA-C920-BF7A-94FA3A328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7867" y="2121763"/>
            <a:ext cx="3374627" cy="307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98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EEE842-7113-462D-A453-0D866B470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Fiets- en wandelroutes 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DB2D03F8-0C75-6753-D4E4-CFE085EA9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915" y="1133475"/>
            <a:ext cx="2381250" cy="2295525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F756BC7-0987-AF91-02B8-6182CDE5B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444" y="1287531"/>
            <a:ext cx="2409825" cy="23241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21FEC41-E190-55EB-DAF1-47411F7E1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548" y="1333535"/>
            <a:ext cx="2428875" cy="23622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FCDBC0B-9C96-75BF-8C61-F6A3EC48D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577" y="3543506"/>
            <a:ext cx="4048217" cy="2943417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2B5E596A-6EDD-C133-C33D-F7CE81B12B21}"/>
              </a:ext>
            </a:extLst>
          </p:cNvPr>
          <p:cNvSpPr txBox="1"/>
          <p:nvPr/>
        </p:nvSpPr>
        <p:spPr>
          <a:xfrm>
            <a:off x="5131293" y="3849391"/>
            <a:ext cx="28275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6"/>
              </a:rPr>
              <a:t>https://storymaps.arcgis.com/collections/dfd390377a384bce8a21df21a3f87f2b?item=14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92455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9782D0-0820-A0A9-14DC-60A0E8261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Gebruik Verhildersum </a:t>
            </a:r>
            <a:r>
              <a:rPr lang="nl-NL" dirty="0" err="1"/>
              <a:t>To</a:t>
            </a:r>
            <a:r>
              <a:rPr lang="nl-NL" dirty="0"/>
              <a:t> Go!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8CB634-E4FF-FFC3-669A-5BC7B6035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NL" dirty="0"/>
              <a:t>Ter voorbereiding bezoek</a:t>
            </a:r>
          </a:p>
          <a:p>
            <a:r>
              <a:rPr lang="nl-NL" dirty="0"/>
              <a:t>Rondleiding ter plekke in 2 of 3 talen</a:t>
            </a:r>
          </a:p>
          <a:p>
            <a:r>
              <a:rPr lang="nl-NL" dirty="0"/>
              <a:t>Laten voorlezen in plaats van zelf lezen, laagdrempelig voor slechtzienden</a:t>
            </a:r>
          </a:p>
          <a:p>
            <a:r>
              <a:rPr lang="nl-NL" dirty="0"/>
              <a:t>Op zolder en in de kelder kijken voor wie niet kan traplopen</a:t>
            </a:r>
          </a:p>
          <a:p>
            <a:r>
              <a:rPr lang="nl-NL" dirty="0"/>
              <a:t>Orgel in de zaal horen spelen, machines in werking zien</a:t>
            </a:r>
          </a:p>
          <a:p>
            <a:r>
              <a:rPr lang="nl-NL" dirty="0"/>
              <a:t>Nagenieten en verdiepen achteraf, filmpjes later kijken</a:t>
            </a:r>
          </a:p>
          <a:p>
            <a:r>
              <a:rPr lang="nl-NL" dirty="0"/>
              <a:t>Routes doen in de omgeving: </a:t>
            </a:r>
          </a:p>
          <a:p>
            <a:pPr lvl="1"/>
            <a:r>
              <a:rPr lang="nl-NL" dirty="0"/>
              <a:t>herhaalbezoek, </a:t>
            </a:r>
          </a:p>
          <a:p>
            <a:pPr lvl="1"/>
            <a:r>
              <a:rPr lang="nl-NL" dirty="0"/>
              <a:t>verblijfduur verlengen, versterking toeristische sector </a:t>
            </a:r>
          </a:p>
          <a:p>
            <a:pPr lvl="1"/>
            <a:r>
              <a:rPr lang="nl-NL" dirty="0"/>
              <a:t>andere Waddenmusea bezoeken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3037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3FBC5-EA92-8E8B-C398-D0E3918C8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Ter inspiratie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AA8448-4E70-DC99-F78A-41BB0C4EA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Het verhaal van Verhildersum en </a:t>
            </a:r>
            <a:r>
              <a:rPr lang="nl-NL"/>
              <a:t>waarom verbinding </a:t>
            </a:r>
            <a:r>
              <a:rPr lang="nl-NL" dirty="0"/>
              <a:t>met het landschap</a:t>
            </a:r>
          </a:p>
          <a:p>
            <a:r>
              <a:rPr lang="nl-NL" dirty="0"/>
              <a:t>Verhildersum </a:t>
            </a:r>
            <a:r>
              <a:rPr lang="nl-NL" dirty="0" err="1"/>
              <a:t>To</a:t>
            </a:r>
            <a:r>
              <a:rPr lang="nl-NL" dirty="0"/>
              <a:t> Go!, een webapp</a:t>
            </a:r>
          </a:p>
          <a:p>
            <a:r>
              <a:rPr lang="nl-NL" dirty="0"/>
              <a:t>Exposities online</a:t>
            </a:r>
          </a:p>
          <a:p>
            <a:r>
              <a:rPr lang="nl-NL" dirty="0"/>
              <a:t>Filmpjes: kijk achter de schermen</a:t>
            </a:r>
          </a:p>
          <a:p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6213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F32FA0-22CE-D679-68CD-54010073D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Collectie textiel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C385A8-F6E4-76A7-C8D8-B23EFFFF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502241" cy="4525963"/>
          </a:xfrm>
        </p:spPr>
        <p:txBody>
          <a:bodyPr/>
          <a:lstStyle/>
          <a:p>
            <a:r>
              <a:rPr lang="nl-NL" dirty="0"/>
              <a:t>19</a:t>
            </a:r>
            <a:r>
              <a:rPr lang="nl-NL" baseline="30000" dirty="0"/>
              <a:t>e</a:t>
            </a:r>
            <a:r>
              <a:rPr lang="nl-NL" dirty="0"/>
              <a:t> </a:t>
            </a:r>
            <a:r>
              <a:rPr lang="nl-NL" dirty="0" err="1"/>
              <a:t>eeuwse</a:t>
            </a:r>
            <a:r>
              <a:rPr lang="nl-NL" dirty="0"/>
              <a:t> kleding, hoeden, tassen, waaiers, accessoires etc.</a:t>
            </a:r>
          </a:p>
          <a:p>
            <a:r>
              <a:rPr lang="nl-NL" dirty="0"/>
              <a:t>Jaarlijks tentoonstelling van een deel ervan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4CA80EC-6764-48B3-82B6-7CFCE3CB3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438" y="1171852"/>
            <a:ext cx="3932362" cy="561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42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E1C044-3127-3CEB-79DE-95874F219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360 graden fotografie</a:t>
            </a:r>
            <a:br>
              <a:rPr lang="nl-NL" dirty="0"/>
            </a:br>
            <a:r>
              <a:rPr lang="nl-NL" sz="3100" dirty="0"/>
              <a:t>exposities</a:t>
            </a:r>
            <a:r>
              <a:rPr lang="nl-NL" dirty="0"/>
              <a:t> </a:t>
            </a:r>
            <a:r>
              <a:rPr lang="nl-NL" sz="3100" dirty="0"/>
              <a:t>blijvend zichtbaar op de website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ABAE81-8CAB-6E9A-93E3-79C645E88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Voortborduren: </a:t>
            </a:r>
            <a:r>
              <a:rPr lang="nl-NL" sz="1200" dirty="0">
                <a:hlinkClick r:id="rId2"/>
              </a:rPr>
              <a:t>https://www.virtueelmuseum360.nl/Borg_Verhildersum/Voortborduren/</a:t>
            </a:r>
            <a:r>
              <a:rPr lang="nl-NL" dirty="0"/>
              <a:t> </a:t>
            </a:r>
          </a:p>
          <a:p>
            <a:r>
              <a:rPr lang="nl-NL" dirty="0"/>
              <a:t>Kleren, kleertjes, poppengoed</a:t>
            </a:r>
          </a:p>
          <a:p>
            <a:r>
              <a:rPr lang="nl-NL" dirty="0"/>
              <a:t>Gedragen in lagen </a:t>
            </a:r>
            <a:r>
              <a:rPr lang="nl-NL" sz="1600" dirty="0"/>
              <a:t>(2000,-  per expositie)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0E702B8-1458-DD44-C3E8-00A9E0769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16" y="3426991"/>
            <a:ext cx="3944584" cy="30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52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D7908-047C-0F49-BA34-62B2D0F06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78DA3E-1200-BBFF-92C1-9F2D66A2F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Museum online</a:t>
            </a:r>
            <a:br>
              <a:rPr lang="nl-NL" dirty="0"/>
            </a:br>
            <a:r>
              <a:rPr lang="nl-NL" sz="3100" dirty="0"/>
              <a:t>website, YouTube, </a:t>
            </a:r>
            <a:r>
              <a:rPr lang="nl-NL" sz="3100" dirty="0" err="1"/>
              <a:t>Vimeo</a:t>
            </a:r>
            <a:endParaRPr lang="nl-NL" sz="31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4F1EFA-D671-0A8A-78B8-C40ECA786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Filmpjes: </a:t>
            </a:r>
            <a:r>
              <a:rPr lang="nl-NL" sz="1200" dirty="0">
                <a:hlinkClick r:id="rId2"/>
              </a:rPr>
              <a:t>https://www.verhildersum.nl/museum-online/</a:t>
            </a:r>
            <a:endParaRPr lang="nl-NL" sz="1200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BD56F2A-2358-5C98-4279-CE4EA6D94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61" y="2375886"/>
            <a:ext cx="546735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70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81C134-0FB5-02F6-9E51-FAE60F79D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Kijkjes achter de schermen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A2FF3A3-B8AC-CE6D-3852-DA9C51295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4100" y="1600200"/>
            <a:ext cx="5295799" cy="4525963"/>
          </a:xfrm>
        </p:spPr>
      </p:pic>
    </p:spTree>
    <p:extLst>
      <p:ext uri="{BB962C8B-B14F-4D97-AF65-F5344CB8AC3E}">
        <p14:creationId xmlns:p14="http://schemas.microsoft.com/office/powerpoint/2010/main" val="1042760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0D66E-2439-27C3-82A3-941D98991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Filmpje over de borg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44ABEC-6999-4B93-6383-249389239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25.000 keer bekeken in april 2000 (coronatijd)</a:t>
            </a:r>
          </a:p>
          <a:p>
            <a:endParaRPr lang="nl-NL" dirty="0"/>
          </a:p>
          <a:p>
            <a:pPr lvl="1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9BFB650-24D8-B391-F361-227C30203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12" y="2359404"/>
            <a:ext cx="4351954" cy="403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66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D294C2-1834-4A40-9FE1-E76FF0BCB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YouTube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1EC7AF-A6AA-BF04-2D2A-453E31F53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800" dirty="0">
                <a:hlinkClick r:id="rId2"/>
              </a:rPr>
              <a:t>https://studio.youtube.com/channel/UCqYAAGDLrWeRmu6_XbGh_Gw/videos/upload?filter=%5B%5D&amp;sort=%7B%22columnType%22%3A%22date%22%2C%22sortOrder%22%3A%22DESCENDING%22%7D</a:t>
            </a:r>
            <a:endParaRPr lang="nl-NL" sz="800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6BDA075-2954-E7F2-0E7E-0D1F5386D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931" y="1885385"/>
            <a:ext cx="6218542" cy="487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01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B5662C-6EEF-4430-8803-28762E395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Nu: collectiefotografie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986880-3BD9-83EC-09BB-4F84D6B1C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Betere foto’s in Axiell </a:t>
            </a:r>
            <a:r>
              <a:rPr lang="nl-NL" dirty="0" err="1"/>
              <a:t>Collections</a:t>
            </a:r>
            <a:endParaRPr lang="nl-NL" dirty="0"/>
          </a:p>
          <a:p>
            <a:r>
              <a:rPr lang="nl-NL" dirty="0"/>
              <a:t>Doel is Axiell inhoud delen met anderen:</a:t>
            </a:r>
          </a:p>
          <a:p>
            <a:pPr lvl="1"/>
            <a:r>
              <a:rPr lang="nl-NL" dirty="0"/>
              <a:t>collectie Groningen nieuwe site met automatische koppeling naar Axiell in de maak. 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Nu is het nog zo: </a:t>
            </a:r>
            <a:r>
              <a:rPr lang="nl-NL" dirty="0">
                <a:hlinkClick r:id="rId2"/>
              </a:rPr>
              <a:t>https://collectiegroningen.nl/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0438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Borg Verhildersum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3BFB07DE-AA0B-F4AB-6CFB-0B7171C89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6709" y="1600200"/>
            <a:ext cx="5870582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Uniek: borg met landgoed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14e </a:t>
            </a:r>
            <a:r>
              <a:rPr lang="nl-NL" dirty="0" err="1"/>
              <a:t>eeuws</a:t>
            </a:r>
            <a:r>
              <a:rPr lang="nl-NL" dirty="0"/>
              <a:t> steenhuis</a:t>
            </a:r>
          </a:p>
          <a:p>
            <a:r>
              <a:rPr lang="nl-NL" dirty="0"/>
              <a:t>Bewaard zoals in 1771 vastgelegd door Beckeringh incl. 33 ha land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CB9F738-CE3E-4B93-BB9D-8962ADC189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737" y="3262913"/>
            <a:ext cx="4508393" cy="286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2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9416A2-F090-47D9-82B5-BC4CBD63E0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8443" y="2116712"/>
            <a:ext cx="3058357" cy="458847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Collecties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Textiel: Groninger mode en dracht 19</a:t>
            </a:r>
            <a:r>
              <a:rPr lang="nl-NL" baseline="30000" dirty="0"/>
              <a:t>e</a:t>
            </a:r>
            <a:r>
              <a:rPr lang="nl-NL" dirty="0"/>
              <a:t> eeuw</a:t>
            </a:r>
          </a:p>
          <a:p>
            <a:r>
              <a:rPr lang="nl-NL" dirty="0"/>
              <a:t>Landbouwwerktuigen</a:t>
            </a:r>
          </a:p>
          <a:p>
            <a:r>
              <a:rPr lang="nl-NL" dirty="0"/>
              <a:t>Oude ambachten</a:t>
            </a:r>
          </a:p>
          <a:p>
            <a:r>
              <a:rPr lang="nl-NL" dirty="0"/>
              <a:t>Antiek en schilderijen…..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ACDEA7F-CDCF-4291-AF67-DC73BCC257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29" y="4119239"/>
            <a:ext cx="4740699" cy="183276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42B-A9FF-F39A-32F9-AEF509457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Grootste familieportret van Nederland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998C6C8-8123-2D49-8F83-4C0BECD47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973" y="1493668"/>
            <a:ext cx="6107019" cy="4525963"/>
          </a:xfrm>
        </p:spPr>
      </p:pic>
    </p:spTree>
    <p:extLst>
      <p:ext uri="{BB962C8B-B14F-4D97-AF65-F5344CB8AC3E}">
        <p14:creationId xmlns:p14="http://schemas.microsoft.com/office/powerpoint/2010/main" val="757957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DFB0D0-5C44-4562-A054-8882B13C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Adel boer en arbeider 19</a:t>
            </a:r>
            <a:r>
              <a:rPr lang="nl-NL" baseline="30000" dirty="0"/>
              <a:t>e</a:t>
            </a:r>
            <a:r>
              <a:rPr lang="nl-NL" dirty="0"/>
              <a:t> eeuw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17D036C-B867-4829-887C-7694BC1288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572" y="1672428"/>
            <a:ext cx="5805807" cy="4354355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085D058-D5A2-4E6D-BB6B-7949A56CCC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363" y="4884236"/>
            <a:ext cx="2554658" cy="1699126"/>
          </a:xfr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15AF71C-533C-4F2A-BCFC-98F503A574BD}"/>
              </a:ext>
            </a:extLst>
          </p:cNvPr>
          <p:cNvSpPr txBox="1"/>
          <p:nvPr/>
        </p:nvSpPr>
        <p:spPr>
          <a:xfrm>
            <a:off x="935182" y="1175928"/>
            <a:ext cx="544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boeren nieuwe rijken uit de 19</a:t>
            </a:r>
            <a:r>
              <a:rPr lang="nl-NL" baseline="30000" dirty="0"/>
              <a:t>e</a:t>
            </a:r>
            <a:r>
              <a:rPr lang="nl-NL" dirty="0"/>
              <a:t> eeuw</a:t>
            </a:r>
          </a:p>
        </p:txBody>
      </p:sp>
    </p:spTree>
    <p:extLst>
      <p:ext uri="{BB962C8B-B14F-4D97-AF65-F5344CB8AC3E}">
        <p14:creationId xmlns:p14="http://schemas.microsoft.com/office/powerpoint/2010/main" val="2961716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Verhildersum deel van 3000 jaar leven Groninger Waddenkust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17846A9-0422-32C0-5C15-15A37B119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Oudste bewoonde gebied van Nederland</a:t>
            </a:r>
          </a:p>
          <a:p>
            <a:r>
              <a:rPr lang="nl-NL" dirty="0"/>
              <a:t>Land gevormd door de zee en de mens:</a:t>
            </a:r>
          </a:p>
          <a:p>
            <a:pPr lvl="1"/>
            <a:r>
              <a:rPr lang="nl-NL" dirty="0"/>
              <a:t>Oeverwallen</a:t>
            </a:r>
          </a:p>
          <a:p>
            <a:pPr lvl="1"/>
            <a:r>
              <a:rPr lang="nl-NL" dirty="0"/>
              <a:t>Kreken / maren</a:t>
            </a:r>
          </a:p>
          <a:p>
            <a:pPr lvl="1"/>
            <a:r>
              <a:rPr lang="nl-NL" dirty="0"/>
              <a:t>Wierden</a:t>
            </a:r>
          </a:p>
          <a:p>
            <a:pPr lvl="1"/>
            <a:r>
              <a:rPr lang="nl-NL" dirty="0"/>
              <a:t>Borgen</a:t>
            </a:r>
          </a:p>
          <a:p>
            <a:pPr lvl="1"/>
            <a:r>
              <a:rPr lang="nl-NL" dirty="0"/>
              <a:t>Boerderijen</a:t>
            </a:r>
          </a:p>
          <a:p>
            <a:pPr lvl="1"/>
            <a:r>
              <a:rPr lang="nl-NL" dirty="0"/>
              <a:t>Kerken</a:t>
            </a:r>
          </a:p>
          <a:p>
            <a:pPr lvl="1"/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1847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 fontScale="90000"/>
          </a:bodyPr>
          <a:lstStyle/>
          <a:p>
            <a:r>
              <a:rPr lang="nl-NL" dirty="0"/>
              <a:t>Groninger Waddenmusea</a:t>
            </a:r>
            <a:br>
              <a:rPr lang="nl-NL" dirty="0"/>
            </a:br>
            <a:r>
              <a:rPr lang="nl-NL" sz="2700" dirty="0"/>
              <a:t>3000 jaar wonen, leven werken aan de Waddenkust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31586D7-F62B-E8AB-8CA4-E787346E5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485" y="1526819"/>
            <a:ext cx="3520884" cy="4958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46b50ec-47d4-4184-9280-ca251f205685">
      <Terms xmlns="http://schemas.microsoft.com/office/infopath/2007/PartnerControls"/>
    </lcf76f155ced4ddcb4097134ff3c332f>
    <TaxCatchAll xmlns="561e10dd-c9f1-4cb9-970c-68e186a19b8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76155579FA69448891D7668F7ADE7E" ma:contentTypeVersion="15" ma:contentTypeDescription="Een nieuw document maken." ma:contentTypeScope="" ma:versionID="573663187ddb22481a79e71489b2125b">
  <xsd:schema xmlns:xsd="http://www.w3.org/2001/XMLSchema" xmlns:xs="http://www.w3.org/2001/XMLSchema" xmlns:p="http://schemas.microsoft.com/office/2006/metadata/properties" xmlns:ns2="a46b50ec-47d4-4184-9280-ca251f205685" xmlns:ns3="561e10dd-c9f1-4cb9-970c-68e186a19b80" targetNamespace="http://schemas.microsoft.com/office/2006/metadata/properties" ma:root="true" ma:fieldsID="78a4f12f73210ef671bb51e3e67a04db" ns2:_="" ns3:_="">
    <xsd:import namespace="a46b50ec-47d4-4184-9280-ca251f205685"/>
    <xsd:import namespace="561e10dd-c9f1-4cb9-970c-68e186a19b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b50ec-47d4-4184-9280-ca251f2056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95d146f3-55d8-4f71-b2b4-524cc6fb28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1e10dd-c9f1-4cb9-970c-68e186a19b8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12cb1066-52c1-41d2-aa03-63e23977edbd}" ma:internalName="TaxCatchAll" ma:showField="CatchAllData" ma:web="561e10dd-c9f1-4cb9-970c-68e186a19b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107EB0-E1C8-4B3C-A9A1-4A5731BE6A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078C91-EFA3-456B-AB96-868F0D935D1B}">
  <ds:schemaRefs>
    <ds:schemaRef ds:uri="http://schemas.microsoft.com/office/2006/metadata/properties"/>
    <ds:schemaRef ds:uri="http://schemas.microsoft.com/office/infopath/2007/PartnerControls"/>
    <ds:schemaRef ds:uri="9dabba63-c428-46b5-8fcc-e4a0bd358ae6"/>
    <ds:schemaRef ds:uri="4d7b9fc2-f95a-474d-bbc8-436323643a2e"/>
    <ds:schemaRef ds:uri="a46b50ec-47d4-4184-9280-ca251f205685"/>
    <ds:schemaRef ds:uri="561e10dd-c9f1-4cb9-970c-68e186a19b80"/>
  </ds:schemaRefs>
</ds:datastoreItem>
</file>

<file path=customXml/itemProps3.xml><?xml version="1.0" encoding="utf-8"?>
<ds:datastoreItem xmlns:ds="http://schemas.openxmlformats.org/officeDocument/2006/customXml" ds:itemID="{1425160D-50AC-4807-AF39-CC5EA39302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6b50ec-47d4-4184-9280-ca251f205685"/>
    <ds:schemaRef ds:uri="561e10dd-c9f1-4cb9-970c-68e186a19b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525</Words>
  <Application>Microsoft Office PowerPoint</Application>
  <PresentationFormat>Diavoorstelling (4:3)</PresentationFormat>
  <Paragraphs>86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Office-thema</vt:lpstr>
      <vt:lpstr> collecties online tonen  &amp; verhalen beleefbaar maken Monique Spaltman </vt:lpstr>
      <vt:lpstr>Ter inspiratie</vt:lpstr>
      <vt:lpstr>Borg Verhildersum</vt:lpstr>
      <vt:lpstr>Uniek: borg met landgoed</vt:lpstr>
      <vt:lpstr>Collecties</vt:lpstr>
      <vt:lpstr>Grootste familieportret van Nederland</vt:lpstr>
      <vt:lpstr>Adel boer en arbeider 19e eeuw</vt:lpstr>
      <vt:lpstr>Verhildersum deel van 3000 jaar leven Groninger Waddenkust</vt:lpstr>
      <vt:lpstr>Groninger Waddenmusea 3000 jaar wonen, leven werken aan de Waddenkust</vt:lpstr>
      <vt:lpstr>Landleven, borgleven, boeren leven verbinding met omliggend landschap</vt:lpstr>
      <vt:lpstr>Verhalen mobiel en desktop</vt:lpstr>
      <vt:lpstr>Verhildersum To Go! buiten</vt:lpstr>
      <vt:lpstr>Wadden en wierden</vt:lpstr>
      <vt:lpstr>Verhildersum To Go! binnen</vt:lpstr>
      <vt:lpstr>Grote zaal borg</vt:lpstr>
      <vt:lpstr>Extra verhalen</vt:lpstr>
      <vt:lpstr>Landbouwfilmpjes  mede van Groninger archieven</vt:lpstr>
      <vt:lpstr>Fiets- en wandelroutes </vt:lpstr>
      <vt:lpstr>Gebruik Verhildersum To Go!</vt:lpstr>
      <vt:lpstr>Collectie textiel </vt:lpstr>
      <vt:lpstr>360 graden fotografie exposities blijvend zichtbaar op de website</vt:lpstr>
      <vt:lpstr>Museum online website, YouTube, Vimeo</vt:lpstr>
      <vt:lpstr>Kijkjes achter de schermen</vt:lpstr>
      <vt:lpstr>Filmpje over de borg</vt:lpstr>
      <vt:lpstr>YouTube</vt:lpstr>
      <vt:lpstr>Nu: collectiefotografie</vt:lpstr>
    </vt:vector>
  </TitlesOfParts>
  <Company>Zernike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geschiedenis van Verhildersum, en de toekomst.</dc:title>
  <dc:creator>Jan Hink</dc:creator>
  <cp:lastModifiedBy>Monique Spaltman, Verhildersum</cp:lastModifiedBy>
  <cp:revision>75</cp:revision>
  <dcterms:created xsi:type="dcterms:W3CDTF">2020-01-02T15:42:10Z</dcterms:created>
  <dcterms:modified xsi:type="dcterms:W3CDTF">2024-12-05T09:18:30Z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0x0101007276155579FA69448891D7668F7ADE7E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</Properties>
</file>